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23"/>
  </p:notesMasterIdLst>
  <p:handoutMasterIdLst>
    <p:handoutMasterId r:id="rId24"/>
  </p:handoutMasterIdLst>
  <p:sldIdLst>
    <p:sldId id="256" r:id="rId6"/>
    <p:sldId id="281" r:id="rId7"/>
    <p:sldId id="284" r:id="rId8"/>
    <p:sldId id="293" r:id="rId9"/>
    <p:sldId id="290" r:id="rId10"/>
    <p:sldId id="282" r:id="rId11"/>
    <p:sldId id="273" r:id="rId12"/>
    <p:sldId id="271" r:id="rId13"/>
    <p:sldId id="272" r:id="rId14"/>
    <p:sldId id="288" r:id="rId15"/>
    <p:sldId id="291" r:id="rId16"/>
    <p:sldId id="295" r:id="rId17"/>
    <p:sldId id="297" r:id="rId18"/>
    <p:sldId id="300" r:id="rId19"/>
    <p:sldId id="301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222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33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11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  <p:cmAuthor id="4" name="Olena Doroshenko" initials="OD" lastIdx="1" clrIdx="3">
    <p:extLst>
      <p:ext uri="{19B8F6BF-5375-455C-9EA6-DF929625EA0E}">
        <p15:presenceInfo xmlns:p15="http://schemas.microsoft.com/office/powerpoint/2012/main" userId="S::odoroshenko@worldbank.org::a25d0909-8246-4778-9db8-5e4a660af5f0" providerId="AD"/>
      </p:ext>
    </p:extLst>
  </p:cmAuthor>
  <p:cmAuthor id="5" name="Microsoft Office User" initials="MOU" lastIdx="3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100"/>
    <a:srgbClr val="FA5F01"/>
    <a:srgbClr val="00A29F"/>
    <a:srgbClr val="008E52"/>
    <a:srgbClr val="3CB371"/>
    <a:srgbClr val="DC143C"/>
    <a:srgbClr val="FFF714"/>
    <a:srgbClr val="8B0000"/>
    <a:srgbClr val="FF8C00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69B18-A3AB-B8D9-22E9-1BE36DEFEAA4}" v="100" dt="2021-03-01T18:19:45.086"/>
    <p1510:client id="{4D4EC047-DF8D-8DEC-64DB-E60F850F68B5}" v="90" dt="2021-03-15T13:01:08.251"/>
    <p1510:client id="{7E2261F0-2A15-E093-49D1-BB277BA3A7BE}" v="58" dt="2021-02-25T12:37:36.025"/>
    <p1510:client id="{8FA710D5-20D4-4E3F-8782-7ECDCDABFDE5}" v="939" dt="2021-03-01T15:45:17.758"/>
    <p1510:client id="{9696AAA6-CFF9-4644-9041-4640033BF612}" v="44" dt="2021-03-01T14:15:06.876"/>
    <p1510:client id="{9776A42A-7E54-431F-9329-DFDEF264F149}" v="837" dt="2021-03-15T10:31:56.022"/>
    <p1510:client id="{A4A16B67-46A6-CEEE-CE43-D7177701272D}" v="1461" dt="2021-03-08T18:01:46.285"/>
    <p1510:client id="{A98BB29F-60F3-B000-C264-89A6DA4EC7CF}" v="28" dt="2021-03-09T10:36:45.335"/>
    <p1510:client id="{BF1819CC-EFC6-2CC7-7FF2-024BE56BF775}" v="667" dt="2021-02-21T20:11:01.417"/>
    <p1510:client id="{D4B07D0F-3EE6-E49E-0BA8-8F37CCBF16A3}" v="51" dt="2021-02-22T14:44:00.467"/>
    <p1510:client id="{E32E0601-C4BA-42BF-89EE-07236B99B473}" v="3" dt="2021-02-15T14:56:12.810"/>
    <p1510:client id="{E6D6C821-5251-6EBD-9E04-603DA89B6B99}" v="13" dt="2021-02-22T14:41:37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48"/>
  </p:normalViewPr>
  <p:slideViewPr>
    <p:cSldViewPr snapToGrid="0">
      <p:cViewPr varScale="1">
        <p:scale>
          <a:sx n="119" d="100"/>
          <a:sy n="119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rystyna Pak" userId="S::kpak@worldbank.org::a5f294f2-0789-4883-8526-daac8f36f017" providerId="AD" clId="Web-{3AA69B18-A3AB-B8D9-22E9-1BE36DEFEAA4}"/>
    <pc:docChg chg="modSld">
      <pc:chgData name="Khrystyna Pak" userId="S::kpak@worldbank.org::a5f294f2-0789-4883-8526-daac8f36f017" providerId="AD" clId="Web-{3AA69B18-A3AB-B8D9-22E9-1BE36DEFEAA4}" dt="2021-03-01T18:19:45.086" v="50" actId="1076"/>
      <pc:docMkLst>
        <pc:docMk/>
      </pc:docMkLst>
      <pc:sldChg chg="modSp">
        <pc:chgData name="Khrystyna Pak" userId="S::kpak@worldbank.org::a5f294f2-0789-4883-8526-daac8f36f017" providerId="AD" clId="Web-{3AA69B18-A3AB-B8D9-22E9-1BE36DEFEAA4}" dt="2021-03-01T18:19:45.086" v="50" actId="1076"/>
        <pc:sldMkLst>
          <pc:docMk/>
          <pc:sldMk cId="3609488186" sldId="282"/>
        </pc:sldMkLst>
        <pc:picChg chg="mod">
          <ac:chgData name="Khrystyna Pak" userId="S::kpak@worldbank.org::a5f294f2-0789-4883-8526-daac8f36f017" providerId="AD" clId="Web-{3AA69B18-A3AB-B8D9-22E9-1BE36DEFEAA4}" dt="2021-03-01T18:19:45.086" v="50" actId="1076"/>
          <ac:picMkLst>
            <pc:docMk/>
            <pc:sldMk cId="3609488186" sldId="282"/>
            <ac:picMk id="6" creationId="{39529C22-7A40-4557-A23D-24D07FBD59A9}"/>
          </ac:picMkLst>
        </pc:picChg>
      </pc:sldChg>
      <pc:sldChg chg="modSp">
        <pc:chgData name="Khrystyna Pak" userId="S::kpak@worldbank.org::a5f294f2-0789-4883-8526-daac8f36f017" providerId="AD" clId="Web-{3AA69B18-A3AB-B8D9-22E9-1BE36DEFEAA4}" dt="2021-03-01T18:19:35.492" v="48" actId="20577"/>
        <pc:sldMkLst>
          <pc:docMk/>
          <pc:sldMk cId="2794113260" sldId="293"/>
        </pc:sldMkLst>
        <pc:spChg chg="mod">
          <ac:chgData name="Khrystyna Pak" userId="S::kpak@worldbank.org::a5f294f2-0789-4883-8526-daac8f36f017" providerId="AD" clId="Web-{3AA69B18-A3AB-B8D9-22E9-1BE36DEFEAA4}" dt="2021-03-01T18:19:35.492" v="48" actId="20577"/>
          <ac:spMkLst>
            <pc:docMk/>
            <pc:sldMk cId="2794113260" sldId="293"/>
            <ac:spMk id="9" creationId="{3821F6DD-C847-F044-9C2A-C57E60D70D2A}"/>
          </ac:spMkLst>
        </pc:spChg>
      </pc:sldChg>
    </pc:docChg>
  </pc:docChgLst>
  <pc:docChgLst>
    <pc:chgData name="digishasinghal@gmail.com" userId="S::urn:spo:guest#digishasinghal@gmail.com::" providerId="AD" clId="Web-{4D4EC047-DF8D-8DEC-64DB-E60F850F68B5}"/>
    <pc:docChg chg="modSld">
      <pc:chgData name="digishasinghal@gmail.com" userId="S::urn:spo:guest#digishasinghal@gmail.com::" providerId="AD" clId="Web-{4D4EC047-DF8D-8DEC-64DB-E60F850F68B5}" dt="2021-03-15T13:01:07.454" v="47" actId="20577"/>
      <pc:docMkLst>
        <pc:docMk/>
      </pc:docMkLst>
      <pc:sldChg chg="modSp">
        <pc:chgData name="digishasinghal@gmail.com" userId="S::urn:spo:guest#digishasinghal@gmail.com::" providerId="AD" clId="Web-{4D4EC047-DF8D-8DEC-64DB-E60F850F68B5}" dt="2021-03-15T13:01:07.454" v="47" actId="20577"/>
        <pc:sldMkLst>
          <pc:docMk/>
          <pc:sldMk cId="4107171740" sldId="300"/>
        </pc:sldMkLst>
        <pc:spChg chg="mod">
          <ac:chgData name="digishasinghal@gmail.com" userId="S::urn:spo:guest#digishasinghal@gmail.com::" providerId="AD" clId="Web-{4D4EC047-DF8D-8DEC-64DB-E60F850F68B5}" dt="2021-03-15T13:01:07.454" v="47" actId="20577"/>
          <ac:spMkLst>
            <pc:docMk/>
            <pc:sldMk cId="4107171740" sldId="300"/>
            <ac:spMk id="3" creationId="{6DFD33AF-D187-D643-8659-3DB508B5C85F}"/>
          </ac:spMkLst>
        </pc:spChg>
      </pc:sldChg>
      <pc:sldChg chg="modSp">
        <pc:chgData name="digishasinghal@gmail.com" userId="S::urn:spo:guest#digishasinghal@gmail.com::" providerId="AD" clId="Web-{4D4EC047-DF8D-8DEC-64DB-E60F850F68B5}" dt="2021-03-15T13:00:58.001" v="45" actId="20577"/>
        <pc:sldMkLst>
          <pc:docMk/>
          <pc:sldMk cId="857157937" sldId="301"/>
        </pc:sldMkLst>
        <pc:spChg chg="mod">
          <ac:chgData name="digishasinghal@gmail.com" userId="S::urn:spo:guest#digishasinghal@gmail.com::" providerId="AD" clId="Web-{4D4EC047-DF8D-8DEC-64DB-E60F850F68B5}" dt="2021-03-15T13:00:58.001" v="45" actId="20577"/>
          <ac:spMkLst>
            <pc:docMk/>
            <pc:sldMk cId="857157937" sldId="301"/>
            <ac:spMk id="3" creationId="{6DFD33AF-D187-D643-8659-3DB508B5C85F}"/>
          </ac:spMkLst>
        </pc:spChg>
        <pc:picChg chg="mod">
          <ac:chgData name="digishasinghal@gmail.com" userId="S::urn:spo:guest#digishasinghal@gmail.com::" providerId="AD" clId="Web-{4D4EC047-DF8D-8DEC-64DB-E60F850F68B5}" dt="2021-03-15T13:00:44.876" v="43" actId="14100"/>
          <ac:picMkLst>
            <pc:docMk/>
            <pc:sldMk cId="857157937" sldId="301"/>
            <ac:picMk id="4" creationId="{F638D0B8-BD50-A448-A506-A1C4168D85CD}"/>
          </ac:picMkLst>
        </pc:picChg>
      </pc:sldChg>
    </pc:docChg>
  </pc:docChgLst>
  <pc:docChgLst>
    <pc:chgData name="Khrystyna Pak" userId="S::kpak@worldbank.org::a5f294f2-0789-4883-8526-daac8f36f017" providerId="AD" clId="Web-{A98BB29F-60F3-B000-C264-89A6DA4EC7CF}"/>
    <pc:docChg chg="modSld">
      <pc:chgData name="Khrystyna Pak" userId="S::kpak@worldbank.org::a5f294f2-0789-4883-8526-daac8f36f017" providerId="AD" clId="Web-{A98BB29F-60F3-B000-C264-89A6DA4EC7CF}" dt="2021-03-09T10:36:45.320" v="13" actId="20577"/>
      <pc:docMkLst>
        <pc:docMk/>
      </pc:docMkLst>
      <pc:sldChg chg="modSp">
        <pc:chgData name="Khrystyna Pak" userId="S::kpak@worldbank.org::a5f294f2-0789-4883-8526-daac8f36f017" providerId="AD" clId="Web-{A98BB29F-60F3-B000-C264-89A6DA4EC7CF}" dt="2021-03-09T10:36:45.320" v="13" actId="20577"/>
        <pc:sldMkLst>
          <pc:docMk/>
          <pc:sldMk cId="2794113260" sldId="293"/>
        </pc:sldMkLst>
        <pc:spChg chg="mod">
          <ac:chgData name="Khrystyna Pak" userId="S::kpak@worldbank.org::a5f294f2-0789-4883-8526-daac8f36f017" providerId="AD" clId="Web-{A98BB29F-60F3-B000-C264-89A6DA4EC7CF}" dt="2021-03-09T10:36:45.320" v="13" actId="20577"/>
          <ac:spMkLst>
            <pc:docMk/>
            <pc:sldMk cId="2794113260" sldId="293"/>
            <ac:spMk id="2" creationId="{8883AFE9-6424-4F13-8B4D-0C98A145510E}"/>
          </ac:spMkLst>
        </pc:spChg>
      </pc:sldChg>
    </pc:docChg>
  </pc:docChgLst>
  <pc:docChgLst>
    <pc:chgData name="Khrystyna Pak" userId="S::kpak@worldbank.org::a5f294f2-0789-4883-8526-daac8f36f017" providerId="AD" clId="Web-{A4A16B67-46A6-CEEE-CE43-D7177701272D}"/>
    <pc:docChg chg="modSld">
      <pc:chgData name="Khrystyna Pak" userId="S::kpak@worldbank.org::a5f294f2-0789-4883-8526-daac8f36f017" providerId="AD" clId="Web-{A4A16B67-46A6-CEEE-CE43-D7177701272D}" dt="2021-03-08T18:01:46.285" v="1273" actId="20577"/>
      <pc:docMkLst>
        <pc:docMk/>
      </pc:docMkLst>
      <pc:sldChg chg="modSp">
        <pc:chgData name="Khrystyna Pak" userId="S::kpak@worldbank.org::a5f294f2-0789-4883-8526-daac8f36f017" providerId="AD" clId="Web-{A4A16B67-46A6-CEEE-CE43-D7177701272D}" dt="2021-03-08T17:04:45.058" v="37" actId="20577"/>
        <pc:sldMkLst>
          <pc:docMk/>
          <pc:sldMk cId="0" sldId="256"/>
        </pc:sldMkLst>
        <pc:spChg chg="mod">
          <ac:chgData name="Khrystyna Pak" userId="S::kpak@worldbank.org::a5f294f2-0789-4883-8526-daac8f36f017" providerId="AD" clId="Web-{A4A16B67-46A6-CEEE-CE43-D7177701272D}" dt="2021-03-08T17:04:45.058" v="37" actId="20577"/>
          <ac:spMkLst>
            <pc:docMk/>
            <pc:sldMk cId="0" sldId="256"/>
            <ac:spMk id="6" creationId="{7BF637A7-4ADC-4969-87CE-E1646D5AA719}"/>
          </ac:spMkLst>
        </pc:spChg>
      </pc:sldChg>
      <pc:sldChg chg="addSp delSp modSp">
        <pc:chgData name="Khrystyna Pak" userId="S::kpak@worldbank.org::a5f294f2-0789-4883-8526-daac8f36f017" providerId="AD" clId="Web-{A4A16B67-46A6-CEEE-CE43-D7177701272D}" dt="2021-03-08T17:01:33.538" v="18" actId="1076"/>
        <pc:sldMkLst>
          <pc:docMk/>
          <pc:sldMk cId="2638173625" sldId="281"/>
        </pc:sldMkLst>
        <pc:spChg chg="mod">
          <ac:chgData name="Khrystyna Pak" userId="S::kpak@worldbank.org::a5f294f2-0789-4883-8526-daac8f36f017" providerId="AD" clId="Web-{A4A16B67-46A6-CEEE-CE43-D7177701272D}" dt="2021-03-08T17:01:33.538" v="18" actId="1076"/>
          <ac:spMkLst>
            <pc:docMk/>
            <pc:sldMk cId="2638173625" sldId="281"/>
            <ac:spMk id="9" creationId="{4A0FB3D9-F93F-4C1B-A53F-E76516508DFF}"/>
          </ac:spMkLst>
        </pc:spChg>
        <pc:picChg chg="del">
          <ac:chgData name="Khrystyna Pak" userId="S::kpak@worldbank.org::a5f294f2-0789-4883-8526-daac8f36f017" providerId="AD" clId="Web-{A4A16B67-46A6-CEEE-CE43-D7177701272D}" dt="2021-03-08T16:59:49.286" v="0"/>
          <ac:picMkLst>
            <pc:docMk/>
            <pc:sldMk cId="2638173625" sldId="281"/>
            <ac:picMk id="3" creationId="{632E7C2E-C716-4250-875F-D7C0E9A928A9}"/>
          </ac:picMkLst>
        </pc:picChg>
        <pc:picChg chg="del">
          <ac:chgData name="Khrystyna Pak" userId="S::kpak@worldbank.org::a5f294f2-0789-4883-8526-daac8f36f017" providerId="AD" clId="Web-{A4A16B67-46A6-CEEE-CE43-D7177701272D}" dt="2021-03-08T16:59:51.271" v="1"/>
          <ac:picMkLst>
            <pc:docMk/>
            <pc:sldMk cId="2638173625" sldId="281"/>
            <ac:picMk id="4" creationId="{B4493035-4571-422E-9A63-1077ADBD0FB1}"/>
          </ac:picMkLst>
        </pc:picChg>
        <pc:picChg chg="add mod ord">
          <ac:chgData name="Khrystyna Pak" userId="S::kpak@worldbank.org::a5f294f2-0789-4883-8526-daac8f36f017" providerId="AD" clId="Web-{A4A16B67-46A6-CEEE-CE43-D7177701272D}" dt="2021-03-08T17:00:53.788" v="9"/>
          <ac:picMkLst>
            <pc:docMk/>
            <pc:sldMk cId="2638173625" sldId="281"/>
            <ac:picMk id="5" creationId="{37085FA9-0C40-402E-96C5-F5826B828387}"/>
          </ac:picMkLst>
        </pc:picChg>
        <pc:picChg chg="add mod ord">
          <ac:chgData name="Khrystyna Pak" userId="S::kpak@worldbank.org::a5f294f2-0789-4883-8526-daac8f36f017" providerId="AD" clId="Web-{A4A16B67-46A6-CEEE-CE43-D7177701272D}" dt="2021-03-08T17:01:28.960" v="16"/>
          <ac:picMkLst>
            <pc:docMk/>
            <pc:sldMk cId="2638173625" sldId="281"/>
            <ac:picMk id="6" creationId="{11AE174E-1E07-4E49-92E9-4AB1D3226F6D}"/>
          </ac:picMkLst>
        </pc:picChg>
      </pc:sldChg>
      <pc:sldChg chg="addSp delSp modSp">
        <pc:chgData name="Khrystyna Pak" userId="S::kpak@worldbank.org::a5f294f2-0789-4883-8526-daac8f36f017" providerId="AD" clId="Web-{A4A16B67-46A6-CEEE-CE43-D7177701272D}" dt="2021-03-08T17:43:54.450" v="1247" actId="20577"/>
        <pc:sldMkLst>
          <pc:docMk/>
          <pc:sldMk cId="3609488186" sldId="282"/>
        </pc:sldMkLst>
        <pc:spChg chg="mod">
          <ac:chgData name="Khrystyna Pak" userId="S::kpak@worldbank.org::a5f294f2-0789-4883-8526-daac8f36f017" providerId="AD" clId="Web-{A4A16B67-46A6-CEEE-CE43-D7177701272D}" dt="2021-03-08T17:43:11.684" v="1232" actId="20577"/>
          <ac:spMkLst>
            <pc:docMk/>
            <pc:sldMk cId="3609488186" sldId="282"/>
            <ac:spMk id="9" creationId="{EADCFE26-A35F-41E4-9ACE-6E3D60531751}"/>
          </ac:spMkLst>
        </pc:spChg>
        <pc:spChg chg="mod">
          <ac:chgData name="Khrystyna Pak" userId="S::kpak@worldbank.org::a5f294f2-0789-4883-8526-daac8f36f017" providerId="AD" clId="Web-{A4A16B67-46A6-CEEE-CE43-D7177701272D}" dt="2021-03-08T17:43:54.450" v="1247" actId="20577"/>
          <ac:spMkLst>
            <pc:docMk/>
            <pc:sldMk cId="3609488186" sldId="282"/>
            <ac:spMk id="10" creationId="{84F86ACA-D580-4C09-9760-BBDE4724728B}"/>
          </ac:spMkLst>
        </pc:spChg>
        <pc:picChg chg="del">
          <ac:chgData name="Khrystyna Pak" userId="S::kpak@worldbank.org::a5f294f2-0789-4883-8526-daac8f36f017" providerId="AD" clId="Web-{A4A16B67-46A6-CEEE-CE43-D7177701272D}" dt="2021-03-08T17:39:14.851" v="1173"/>
          <ac:picMkLst>
            <pc:docMk/>
            <pc:sldMk cId="3609488186" sldId="282"/>
            <ac:picMk id="3" creationId="{88DFE0B6-B3FD-4F05-BAF4-6DC314B69286}"/>
          </ac:picMkLst>
        </pc:picChg>
        <pc:picChg chg="add mod">
          <ac:chgData name="Khrystyna Pak" userId="S::kpak@worldbank.org::a5f294f2-0789-4883-8526-daac8f36f017" providerId="AD" clId="Web-{A4A16B67-46A6-CEEE-CE43-D7177701272D}" dt="2021-03-08T17:39:58.571" v="1179" actId="14100"/>
          <ac:picMkLst>
            <pc:docMk/>
            <pc:sldMk cId="3609488186" sldId="282"/>
            <ac:picMk id="4" creationId="{BED5AEE1-8C1F-4689-AFE5-5BDE1A491B01}"/>
          </ac:picMkLst>
        </pc:picChg>
        <pc:picChg chg="add mod">
          <ac:chgData name="Khrystyna Pak" userId="S::kpak@worldbank.org::a5f294f2-0789-4883-8526-daac8f36f017" providerId="AD" clId="Web-{A4A16B67-46A6-CEEE-CE43-D7177701272D}" dt="2021-03-08T17:40:12.461" v="1183" actId="14100"/>
          <ac:picMkLst>
            <pc:docMk/>
            <pc:sldMk cId="3609488186" sldId="282"/>
            <ac:picMk id="5" creationId="{6325E4AA-B208-4F27-9A94-B55E79A933A3}"/>
          </ac:picMkLst>
        </pc:picChg>
        <pc:picChg chg="del">
          <ac:chgData name="Khrystyna Pak" userId="S::kpak@worldbank.org::a5f294f2-0789-4883-8526-daac8f36f017" providerId="AD" clId="Web-{A4A16B67-46A6-CEEE-CE43-D7177701272D}" dt="2021-03-08T17:39:16.054" v="1174"/>
          <ac:picMkLst>
            <pc:docMk/>
            <pc:sldMk cId="3609488186" sldId="282"/>
            <ac:picMk id="6" creationId="{39529C22-7A40-4557-A23D-24D07FBD59A9}"/>
          </ac:picMkLst>
        </pc:picChg>
      </pc:sldChg>
      <pc:sldChg chg="modSp">
        <pc:chgData name="Khrystyna Pak" userId="S::kpak@worldbank.org::a5f294f2-0789-4883-8526-daac8f36f017" providerId="AD" clId="Web-{A4A16B67-46A6-CEEE-CE43-D7177701272D}" dt="2021-03-08T17:23:10.925" v="112" actId="20577"/>
        <pc:sldMkLst>
          <pc:docMk/>
          <pc:sldMk cId="284973925" sldId="284"/>
        </pc:sldMkLst>
        <pc:spChg chg="mod">
          <ac:chgData name="Khrystyna Pak" userId="S::kpak@worldbank.org::a5f294f2-0789-4883-8526-daac8f36f017" providerId="AD" clId="Web-{A4A16B67-46A6-CEEE-CE43-D7177701272D}" dt="2021-03-08T17:22:34.908" v="94" actId="20577"/>
          <ac:spMkLst>
            <pc:docMk/>
            <pc:sldMk cId="284973925" sldId="284"/>
            <ac:spMk id="7" creationId="{6321A61E-5F4E-48CC-B6FC-EB7F72E4A8BB}"/>
          </ac:spMkLst>
        </pc:spChg>
        <pc:spChg chg="mod">
          <ac:chgData name="Khrystyna Pak" userId="S::kpak@worldbank.org::a5f294f2-0789-4883-8526-daac8f36f017" providerId="AD" clId="Web-{A4A16B67-46A6-CEEE-CE43-D7177701272D}" dt="2021-03-08T17:20:45.484" v="62" actId="20577"/>
          <ac:spMkLst>
            <pc:docMk/>
            <pc:sldMk cId="284973925" sldId="284"/>
            <ac:spMk id="11" creationId="{57A684DA-D9D7-4A7F-AB06-9FCE54F2ADEC}"/>
          </ac:spMkLst>
        </pc:spChg>
        <pc:spChg chg="mod">
          <ac:chgData name="Khrystyna Pak" userId="S::kpak@worldbank.org::a5f294f2-0789-4883-8526-daac8f36f017" providerId="AD" clId="Web-{A4A16B67-46A6-CEEE-CE43-D7177701272D}" dt="2021-03-08T17:20:24.812" v="53" actId="20577"/>
          <ac:spMkLst>
            <pc:docMk/>
            <pc:sldMk cId="284973925" sldId="284"/>
            <ac:spMk id="13" creationId="{35190D50-CCA6-4670-9EE0-CE02F287BAA4}"/>
          </ac:spMkLst>
        </pc:spChg>
        <pc:spChg chg="mod">
          <ac:chgData name="Khrystyna Pak" userId="S::kpak@worldbank.org::a5f294f2-0789-4883-8526-daac8f36f017" providerId="AD" clId="Web-{A4A16B67-46A6-CEEE-CE43-D7177701272D}" dt="2021-03-08T17:23:10.925" v="112" actId="20577"/>
          <ac:spMkLst>
            <pc:docMk/>
            <pc:sldMk cId="284973925" sldId="284"/>
            <ac:spMk id="16" creationId="{EC08445B-D816-4E7B-9EE5-A1B02B4B7B1A}"/>
          </ac:spMkLst>
        </pc:spChg>
        <pc:spChg chg="mod">
          <ac:chgData name="Khrystyna Pak" userId="S::kpak@worldbank.org::a5f294f2-0789-4883-8526-daac8f36f017" providerId="AD" clId="Web-{A4A16B67-46A6-CEEE-CE43-D7177701272D}" dt="2021-03-08T17:21:20.641" v="82" actId="20577"/>
          <ac:spMkLst>
            <pc:docMk/>
            <pc:sldMk cId="284973925" sldId="284"/>
            <ac:spMk id="18" creationId="{D196BEBA-592F-4180-9B35-D139A137F0DF}"/>
          </ac:spMkLst>
        </pc:spChg>
      </pc:sldChg>
      <pc:sldChg chg="addSp delSp modSp">
        <pc:chgData name="Khrystyna Pak" userId="S::kpak@worldbank.org::a5f294f2-0789-4883-8526-daac8f36f017" providerId="AD" clId="Web-{A4A16B67-46A6-CEEE-CE43-D7177701272D}" dt="2021-03-08T18:01:46.285" v="1273" actId="20577"/>
        <pc:sldMkLst>
          <pc:docMk/>
          <pc:sldMk cId="4026125086" sldId="288"/>
        </pc:sldMkLst>
        <pc:spChg chg="mod">
          <ac:chgData name="Khrystyna Pak" userId="S::kpak@worldbank.org::a5f294f2-0789-4883-8526-daac8f36f017" providerId="AD" clId="Web-{A4A16B67-46A6-CEEE-CE43-D7177701272D}" dt="2021-03-08T18:01:46.285" v="1273" actId="20577"/>
          <ac:spMkLst>
            <pc:docMk/>
            <pc:sldMk cId="4026125086" sldId="288"/>
            <ac:spMk id="7" creationId="{E846CA81-60BE-404B-B47E-03D77AB7E5BF}"/>
          </ac:spMkLst>
        </pc:spChg>
        <pc:picChg chg="add mod ord">
          <ac:chgData name="Khrystyna Pak" userId="S::kpak@worldbank.org::a5f294f2-0789-4883-8526-daac8f36f017" providerId="AD" clId="Web-{A4A16B67-46A6-CEEE-CE43-D7177701272D}" dt="2021-03-08T17:58:59.844" v="1253" actId="14100"/>
          <ac:picMkLst>
            <pc:docMk/>
            <pc:sldMk cId="4026125086" sldId="288"/>
            <ac:picMk id="3" creationId="{CEB82DFC-7406-4D7F-90E1-780BEBFD5114}"/>
          </ac:picMkLst>
        </pc:picChg>
        <pc:picChg chg="del">
          <ac:chgData name="Khrystyna Pak" userId="S::kpak@worldbank.org::a5f294f2-0789-4883-8526-daac8f36f017" providerId="AD" clId="Web-{A4A16B67-46A6-CEEE-CE43-D7177701272D}" dt="2021-03-08T17:58:19.453" v="1248"/>
          <ac:picMkLst>
            <pc:docMk/>
            <pc:sldMk cId="4026125086" sldId="288"/>
            <ac:picMk id="4" creationId="{9B544655-67CD-4980-92CF-EFF8675DC40D}"/>
          </ac:picMkLst>
        </pc:picChg>
        <pc:picChg chg="mod">
          <ac:chgData name="Khrystyna Pak" userId="S::kpak@worldbank.org::a5f294f2-0789-4883-8526-daac8f36f017" providerId="AD" clId="Web-{A4A16B67-46A6-CEEE-CE43-D7177701272D}" dt="2021-03-08T17:59:02.641" v="1254" actId="1076"/>
          <ac:picMkLst>
            <pc:docMk/>
            <pc:sldMk cId="4026125086" sldId="288"/>
            <ac:picMk id="6" creationId="{A6B26289-1BC7-4EB8-84A9-F8D35C708954}"/>
          </ac:picMkLst>
        </pc:picChg>
      </pc:sldChg>
      <pc:sldChg chg="addSp delSp modSp">
        <pc:chgData name="Khrystyna Pak" userId="S::kpak@worldbank.org::a5f294f2-0789-4883-8526-daac8f36f017" providerId="AD" clId="Web-{A4A16B67-46A6-CEEE-CE43-D7177701272D}" dt="2021-03-08T17:38:14.943" v="1172" actId="20577"/>
        <pc:sldMkLst>
          <pc:docMk/>
          <pc:sldMk cId="2828594217" sldId="290"/>
        </pc:sldMkLst>
        <pc:spChg chg="mod">
          <ac:chgData name="Khrystyna Pak" userId="S::kpak@worldbank.org::a5f294f2-0789-4883-8526-daac8f36f017" providerId="AD" clId="Web-{A4A16B67-46A6-CEEE-CE43-D7177701272D}" dt="2021-03-08T17:38:14.943" v="1172" actId="20577"/>
          <ac:spMkLst>
            <pc:docMk/>
            <pc:sldMk cId="2828594217" sldId="290"/>
            <ac:spMk id="10" creationId="{8294DB26-244C-4299-8D14-E2FBD065EF54}"/>
          </ac:spMkLst>
        </pc:spChg>
        <pc:graphicFrameChg chg="add mod modGraphic">
          <ac:chgData name="Khrystyna Pak" userId="S::kpak@worldbank.org::a5f294f2-0789-4883-8526-daac8f36f017" providerId="AD" clId="Web-{A4A16B67-46A6-CEEE-CE43-D7177701272D}" dt="2021-03-08T17:26:05.413" v="1088"/>
          <ac:graphicFrameMkLst>
            <pc:docMk/>
            <pc:sldMk cId="2828594217" sldId="290"/>
            <ac:graphicFrameMk id="4" creationId="{0E74B133-F9C9-4F40-A53A-26E3C149376D}"/>
          </ac:graphicFrameMkLst>
        </pc:graphicFrameChg>
        <pc:graphicFrameChg chg="del">
          <ac:chgData name="Khrystyna Pak" userId="S::kpak@worldbank.org::a5f294f2-0789-4883-8526-daac8f36f017" providerId="AD" clId="Web-{A4A16B67-46A6-CEEE-CE43-D7177701272D}" dt="2021-03-08T17:24:26.020" v="113"/>
          <ac:graphicFrameMkLst>
            <pc:docMk/>
            <pc:sldMk cId="2828594217" sldId="290"/>
            <ac:graphicFrameMk id="5" creationId="{9ADB70CD-F4A5-4D99-9089-7A6FED0D1B43}"/>
          </ac:graphicFrameMkLst>
        </pc:graphicFrameChg>
      </pc:sldChg>
      <pc:sldChg chg="addSp delSp modSp">
        <pc:chgData name="Khrystyna Pak" userId="S::kpak@worldbank.org::a5f294f2-0789-4883-8526-daac8f36f017" providerId="AD" clId="Web-{A4A16B67-46A6-CEEE-CE43-D7177701272D}" dt="2021-03-08T17:02:54.290" v="36" actId="14100"/>
        <pc:sldMkLst>
          <pc:docMk/>
          <pc:sldMk cId="2794113260" sldId="293"/>
        </pc:sldMkLst>
        <pc:picChg chg="add mod">
          <ac:chgData name="Khrystyna Pak" userId="S::kpak@worldbank.org::a5f294f2-0789-4883-8526-daac8f36f017" providerId="AD" clId="Web-{A4A16B67-46A6-CEEE-CE43-D7177701272D}" dt="2021-03-08T17:02:51.759" v="35" actId="14100"/>
          <ac:picMkLst>
            <pc:docMk/>
            <pc:sldMk cId="2794113260" sldId="293"/>
            <ac:picMk id="3" creationId="{19D23A94-91B8-49A6-B841-106748CC700D}"/>
          </ac:picMkLst>
        </pc:picChg>
        <pc:picChg chg="add mod">
          <ac:chgData name="Khrystyna Pak" userId="S::kpak@worldbank.org::a5f294f2-0789-4883-8526-daac8f36f017" providerId="AD" clId="Web-{A4A16B67-46A6-CEEE-CE43-D7177701272D}" dt="2021-03-08T17:02:54.290" v="36" actId="14100"/>
          <ac:picMkLst>
            <pc:docMk/>
            <pc:sldMk cId="2794113260" sldId="293"/>
            <ac:picMk id="4" creationId="{0C8DB528-9FB9-4AD2-B52A-BB40294053CB}"/>
          </ac:picMkLst>
        </pc:picChg>
        <pc:picChg chg="del">
          <ac:chgData name="Khrystyna Pak" userId="S::kpak@worldbank.org::a5f294f2-0789-4883-8526-daac8f36f017" providerId="AD" clId="Web-{A4A16B67-46A6-CEEE-CE43-D7177701272D}" dt="2021-03-08T17:01:41.929" v="19"/>
          <ac:picMkLst>
            <pc:docMk/>
            <pc:sldMk cId="2794113260" sldId="293"/>
            <ac:picMk id="11" creationId="{089B7E5E-0C0E-4C84-90D5-7132584624B8}"/>
          </ac:picMkLst>
        </pc:picChg>
        <pc:picChg chg="del">
          <ac:chgData name="Khrystyna Pak" userId="S::kpak@worldbank.org::a5f294f2-0789-4883-8526-daac8f36f017" providerId="AD" clId="Web-{A4A16B67-46A6-CEEE-CE43-D7177701272D}" dt="2021-03-08T17:01:43.273" v="20"/>
          <ac:picMkLst>
            <pc:docMk/>
            <pc:sldMk cId="2794113260" sldId="293"/>
            <ac:picMk id="12" creationId="{8856013B-5971-41A0-BBAD-37046C407C48}"/>
          </ac:picMkLst>
        </pc:picChg>
      </pc:sldChg>
    </pc:docChg>
  </pc:docChgLst>
  <pc:docChgLst>
    <pc:chgData name="Khrystyna Pak" userId="S::kpak@worldbank.org::a5f294f2-0789-4883-8526-daac8f36f017" providerId="AD" clId="Web-{BF1819CC-EFC6-2CC7-7FF2-024BE56BF775}"/>
    <pc:docChg chg="modSld">
      <pc:chgData name="Khrystyna Pak" userId="S::kpak@worldbank.org::a5f294f2-0789-4883-8526-daac8f36f017" providerId="AD" clId="Web-{BF1819CC-EFC6-2CC7-7FF2-024BE56BF775}" dt="2021-02-21T20:10:14.212" v="512" actId="20577"/>
      <pc:docMkLst>
        <pc:docMk/>
      </pc:docMkLst>
      <pc:sldChg chg="addSp delSp modSp">
        <pc:chgData name="Khrystyna Pak" userId="S::kpak@worldbank.org::a5f294f2-0789-4883-8526-daac8f36f017" providerId="AD" clId="Web-{BF1819CC-EFC6-2CC7-7FF2-024BE56BF775}" dt="2021-02-21T19:46:15.599" v="18" actId="1076"/>
        <pc:sldMkLst>
          <pc:docMk/>
          <pc:sldMk cId="2638173625" sldId="281"/>
        </pc:sldMkLst>
        <pc:spChg chg="mod ord">
          <ac:chgData name="Khrystyna Pak" userId="S::kpak@worldbank.org::a5f294f2-0789-4883-8526-daac8f36f017" providerId="AD" clId="Web-{BF1819CC-EFC6-2CC7-7FF2-024BE56BF775}" dt="2021-02-21T19:46:15.599" v="18" actId="1076"/>
          <ac:spMkLst>
            <pc:docMk/>
            <pc:sldMk cId="2638173625" sldId="281"/>
            <ac:spMk id="9" creationId="{4A0FB3D9-F93F-4C1B-A53F-E76516508DFF}"/>
          </ac:spMkLst>
        </pc:spChg>
        <pc:picChg chg="add del mod">
          <ac:chgData name="Khrystyna Pak" userId="S::kpak@worldbank.org::a5f294f2-0789-4883-8526-daac8f36f017" providerId="AD" clId="Web-{BF1819CC-EFC6-2CC7-7FF2-024BE56BF775}" dt="2021-02-21T19:44:02.987" v="4"/>
          <ac:picMkLst>
            <pc:docMk/>
            <pc:sldMk cId="2638173625" sldId="281"/>
            <ac:picMk id="3" creationId="{0DB43DF1-A790-4F3A-94CD-5A706B98183A}"/>
          </ac:picMkLst>
        </pc:picChg>
        <pc:picChg chg="add mod">
          <ac:chgData name="Khrystyna Pak" userId="S::kpak@worldbank.org::a5f294f2-0789-4883-8526-daac8f36f017" providerId="AD" clId="Web-{BF1819CC-EFC6-2CC7-7FF2-024BE56BF775}" dt="2021-02-21T19:45:38.458" v="9" actId="14100"/>
          <ac:picMkLst>
            <pc:docMk/>
            <pc:sldMk cId="2638173625" sldId="281"/>
            <ac:picMk id="4" creationId="{452B3992-B3AA-4637-BED7-980580B66A63}"/>
          </ac:picMkLst>
        </pc:picChg>
        <pc:picChg chg="del">
          <ac:chgData name="Khrystyna Pak" userId="S::kpak@worldbank.org::a5f294f2-0789-4883-8526-daac8f36f017" providerId="AD" clId="Web-{BF1819CC-EFC6-2CC7-7FF2-024BE56BF775}" dt="2021-02-21T19:43:28.361" v="0"/>
          <ac:picMkLst>
            <pc:docMk/>
            <pc:sldMk cId="2638173625" sldId="281"/>
            <ac:picMk id="5" creationId="{B00ACEA2-CCB5-4FA9-AB5F-BC9BB7C6D60D}"/>
          </ac:picMkLst>
        </pc:picChg>
        <pc:picChg chg="del">
          <ac:chgData name="Khrystyna Pak" userId="S::kpak@worldbank.org::a5f294f2-0789-4883-8526-daac8f36f017" providerId="AD" clId="Web-{BF1819CC-EFC6-2CC7-7FF2-024BE56BF775}" dt="2021-02-21T19:43:29.845" v="1"/>
          <ac:picMkLst>
            <pc:docMk/>
            <pc:sldMk cId="2638173625" sldId="281"/>
            <ac:picMk id="6" creationId="{C4735E51-A218-4073-B295-5E08DDCE8197}"/>
          </ac:picMkLst>
        </pc:picChg>
        <pc:picChg chg="add mod">
          <ac:chgData name="Khrystyna Pak" userId="S::kpak@worldbank.org::a5f294f2-0789-4883-8526-daac8f36f017" providerId="AD" clId="Web-{BF1819CC-EFC6-2CC7-7FF2-024BE56BF775}" dt="2021-02-21T19:45:59.287" v="15" actId="1076"/>
          <ac:picMkLst>
            <pc:docMk/>
            <pc:sldMk cId="2638173625" sldId="281"/>
            <ac:picMk id="10" creationId="{B0C5A6C2-4522-4822-BDF3-44206EA5F860}"/>
          </ac:picMkLst>
        </pc:picChg>
      </pc:sldChg>
      <pc:sldChg chg="addSp delSp modSp">
        <pc:chgData name="Khrystyna Pak" userId="S::kpak@worldbank.org::a5f294f2-0789-4883-8526-daac8f36f017" providerId="AD" clId="Web-{BF1819CC-EFC6-2CC7-7FF2-024BE56BF775}" dt="2021-02-21T20:06:44.067" v="477" actId="20577"/>
        <pc:sldMkLst>
          <pc:docMk/>
          <pc:sldMk cId="3609488186" sldId="282"/>
        </pc:sldMkLst>
        <pc:spChg chg="mod">
          <ac:chgData name="Khrystyna Pak" userId="S::kpak@worldbank.org::a5f294f2-0789-4883-8526-daac8f36f017" providerId="AD" clId="Web-{BF1819CC-EFC6-2CC7-7FF2-024BE56BF775}" dt="2021-02-21T20:06:04.600" v="460" actId="20577"/>
          <ac:spMkLst>
            <pc:docMk/>
            <pc:sldMk cId="3609488186" sldId="282"/>
            <ac:spMk id="9" creationId="{EADCFE26-A35F-41E4-9ACE-6E3D60531751}"/>
          </ac:spMkLst>
        </pc:spChg>
        <pc:spChg chg="mod">
          <ac:chgData name="Khrystyna Pak" userId="S::kpak@worldbank.org::a5f294f2-0789-4883-8526-daac8f36f017" providerId="AD" clId="Web-{BF1819CC-EFC6-2CC7-7FF2-024BE56BF775}" dt="2021-02-21T20:06:44.067" v="477" actId="20577"/>
          <ac:spMkLst>
            <pc:docMk/>
            <pc:sldMk cId="3609488186" sldId="282"/>
            <ac:spMk id="10" creationId="{84F86ACA-D580-4C09-9760-BBDE4724728B}"/>
          </ac:spMkLst>
        </pc:spChg>
        <pc:picChg chg="del">
          <ac:chgData name="Khrystyna Pak" userId="S::kpak@worldbank.org::a5f294f2-0789-4883-8526-daac8f36f017" providerId="AD" clId="Web-{BF1819CC-EFC6-2CC7-7FF2-024BE56BF775}" dt="2021-02-21T20:02:05.310" v="403"/>
          <ac:picMkLst>
            <pc:docMk/>
            <pc:sldMk cId="3609488186" sldId="282"/>
            <ac:picMk id="3" creationId="{B9A390B3-72CE-43F8-8135-E6BDDA6616A2}"/>
          </ac:picMkLst>
        </pc:picChg>
        <pc:picChg chg="add mod">
          <ac:chgData name="Khrystyna Pak" userId="S::kpak@worldbank.org::a5f294f2-0789-4883-8526-daac8f36f017" providerId="AD" clId="Web-{BF1819CC-EFC6-2CC7-7FF2-024BE56BF775}" dt="2021-02-21T20:02:45.967" v="413" actId="14100"/>
          <ac:picMkLst>
            <pc:docMk/>
            <pc:sldMk cId="3609488186" sldId="282"/>
            <ac:picMk id="4" creationId="{7F20E6D1-09DC-421A-BF21-30E62C8B18A8}"/>
          </ac:picMkLst>
        </pc:picChg>
        <pc:picChg chg="add mod">
          <ac:chgData name="Khrystyna Pak" userId="S::kpak@worldbank.org::a5f294f2-0789-4883-8526-daac8f36f017" providerId="AD" clId="Web-{BF1819CC-EFC6-2CC7-7FF2-024BE56BF775}" dt="2021-02-21T20:02:41.967" v="412" actId="14100"/>
          <ac:picMkLst>
            <pc:docMk/>
            <pc:sldMk cId="3609488186" sldId="282"/>
            <ac:picMk id="5" creationId="{35D634A9-17AD-4262-9987-58F016A4BF37}"/>
          </ac:picMkLst>
        </pc:picChg>
        <pc:picChg chg="del">
          <ac:chgData name="Khrystyna Pak" userId="S::kpak@worldbank.org::a5f294f2-0789-4883-8526-daac8f36f017" providerId="AD" clId="Web-{BF1819CC-EFC6-2CC7-7FF2-024BE56BF775}" dt="2021-02-21T20:02:03.560" v="402"/>
          <ac:picMkLst>
            <pc:docMk/>
            <pc:sldMk cId="3609488186" sldId="282"/>
            <ac:picMk id="7" creationId="{8D2D8BD2-813D-495D-AB90-F6CF12A0FC63}"/>
          </ac:picMkLst>
        </pc:picChg>
      </pc:sldChg>
      <pc:sldChg chg="modSp">
        <pc:chgData name="Khrystyna Pak" userId="S::kpak@worldbank.org::a5f294f2-0789-4883-8526-daac8f36f017" providerId="AD" clId="Web-{BF1819CC-EFC6-2CC7-7FF2-024BE56BF775}" dt="2021-02-21T19:49:29.841" v="85" actId="20577"/>
        <pc:sldMkLst>
          <pc:docMk/>
          <pc:sldMk cId="284973925" sldId="284"/>
        </pc:sldMkLst>
        <pc:spChg chg="mod">
          <ac:chgData name="Khrystyna Pak" userId="S::kpak@worldbank.org::a5f294f2-0789-4883-8526-daac8f36f017" providerId="AD" clId="Web-{BF1819CC-EFC6-2CC7-7FF2-024BE56BF775}" dt="2021-02-21T19:48:36.556" v="67" actId="20577"/>
          <ac:spMkLst>
            <pc:docMk/>
            <pc:sldMk cId="284973925" sldId="284"/>
            <ac:spMk id="7" creationId="{6321A61E-5F4E-48CC-B6FC-EB7F72E4A8BB}"/>
          </ac:spMkLst>
        </pc:spChg>
        <pc:spChg chg="mod">
          <ac:chgData name="Khrystyna Pak" userId="S::kpak@worldbank.org::a5f294f2-0789-4883-8526-daac8f36f017" providerId="AD" clId="Web-{BF1819CC-EFC6-2CC7-7FF2-024BE56BF775}" dt="2021-02-21T19:47:51.602" v="44" actId="20577"/>
          <ac:spMkLst>
            <pc:docMk/>
            <pc:sldMk cId="284973925" sldId="284"/>
            <ac:spMk id="11" creationId="{57A684DA-D9D7-4A7F-AB06-9FCE54F2ADEC}"/>
          </ac:spMkLst>
        </pc:spChg>
        <pc:spChg chg="mod">
          <ac:chgData name="Khrystyna Pak" userId="S::kpak@worldbank.org::a5f294f2-0789-4883-8526-daac8f36f017" providerId="AD" clId="Web-{BF1819CC-EFC6-2CC7-7FF2-024BE56BF775}" dt="2021-02-21T19:47:24.382" v="29" actId="20577"/>
          <ac:spMkLst>
            <pc:docMk/>
            <pc:sldMk cId="284973925" sldId="284"/>
            <ac:spMk id="13" creationId="{35190D50-CCA6-4670-9EE0-CE02F287BAA4}"/>
          </ac:spMkLst>
        </pc:spChg>
        <pc:spChg chg="mod">
          <ac:chgData name="Khrystyna Pak" userId="S::kpak@worldbank.org::a5f294f2-0789-4883-8526-daac8f36f017" providerId="AD" clId="Web-{BF1819CC-EFC6-2CC7-7FF2-024BE56BF775}" dt="2021-02-21T19:49:29.841" v="85" actId="20577"/>
          <ac:spMkLst>
            <pc:docMk/>
            <pc:sldMk cId="284973925" sldId="284"/>
            <ac:spMk id="16" creationId="{EC08445B-D816-4E7B-9EE5-A1B02B4B7B1A}"/>
          </ac:spMkLst>
        </pc:spChg>
        <pc:spChg chg="mod">
          <ac:chgData name="Khrystyna Pak" userId="S::kpak@worldbank.org::a5f294f2-0789-4883-8526-daac8f36f017" providerId="AD" clId="Web-{BF1819CC-EFC6-2CC7-7FF2-024BE56BF775}" dt="2021-02-21T19:48:23.571" v="61" actId="20577"/>
          <ac:spMkLst>
            <pc:docMk/>
            <pc:sldMk cId="284973925" sldId="284"/>
            <ac:spMk id="18" creationId="{D196BEBA-592F-4180-9B35-D139A137F0DF}"/>
          </ac:spMkLst>
        </pc:spChg>
      </pc:sldChg>
      <pc:sldChg chg="addSp delSp modSp">
        <pc:chgData name="Khrystyna Pak" userId="S::kpak@worldbank.org::a5f294f2-0789-4883-8526-daac8f36f017" providerId="AD" clId="Web-{BF1819CC-EFC6-2CC7-7FF2-024BE56BF775}" dt="2021-02-21T20:10:14.212" v="512" actId="20577"/>
        <pc:sldMkLst>
          <pc:docMk/>
          <pc:sldMk cId="4026125086" sldId="288"/>
        </pc:sldMkLst>
        <pc:spChg chg="mod">
          <ac:chgData name="Khrystyna Pak" userId="S::kpak@worldbank.org::a5f294f2-0789-4883-8526-daac8f36f017" providerId="AD" clId="Web-{BF1819CC-EFC6-2CC7-7FF2-024BE56BF775}" dt="2021-02-21T20:10:14.212" v="512" actId="20577"/>
          <ac:spMkLst>
            <pc:docMk/>
            <pc:sldMk cId="4026125086" sldId="288"/>
            <ac:spMk id="7" creationId="{E846CA81-60BE-404B-B47E-03D77AB7E5BF}"/>
          </ac:spMkLst>
        </pc:spChg>
        <pc:picChg chg="add mod ord">
          <ac:chgData name="Khrystyna Pak" userId="S::kpak@worldbank.org::a5f294f2-0789-4883-8526-daac8f36f017" providerId="AD" clId="Web-{BF1819CC-EFC6-2CC7-7FF2-024BE56BF775}" dt="2021-02-21T20:07:58.631" v="483" actId="14100"/>
          <ac:picMkLst>
            <pc:docMk/>
            <pc:sldMk cId="4026125086" sldId="288"/>
            <ac:picMk id="3" creationId="{AF52843D-FA2A-4D6F-A707-3DD909CC2A89}"/>
          </ac:picMkLst>
        </pc:picChg>
        <pc:picChg chg="del">
          <ac:chgData name="Khrystyna Pak" userId="S::kpak@worldbank.org::a5f294f2-0789-4883-8526-daac8f36f017" providerId="AD" clId="Web-{BF1819CC-EFC6-2CC7-7FF2-024BE56BF775}" dt="2021-02-21T20:07:15.833" v="478"/>
          <ac:picMkLst>
            <pc:docMk/>
            <pc:sldMk cId="4026125086" sldId="288"/>
            <ac:picMk id="5" creationId="{7D9FCB23-B9E1-4ED4-8B0A-C80D85C82BFD}"/>
          </ac:picMkLst>
        </pc:picChg>
      </pc:sldChg>
      <pc:sldChg chg="addSp delSp modSp">
        <pc:chgData name="Khrystyna Pak" userId="S::kpak@worldbank.org::a5f294f2-0789-4883-8526-daac8f36f017" providerId="AD" clId="Web-{BF1819CC-EFC6-2CC7-7FF2-024BE56BF775}" dt="2021-02-21T20:01:49.106" v="401" actId="20577"/>
        <pc:sldMkLst>
          <pc:docMk/>
          <pc:sldMk cId="2828594217" sldId="290"/>
        </pc:sldMkLst>
        <pc:spChg chg="mod">
          <ac:chgData name="Khrystyna Pak" userId="S::kpak@worldbank.org::a5f294f2-0789-4883-8526-daac8f36f017" providerId="AD" clId="Web-{BF1819CC-EFC6-2CC7-7FF2-024BE56BF775}" dt="2021-02-21T20:01:49.106" v="401" actId="20577"/>
          <ac:spMkLst>
            <pc:docMk/>
            <pc:sldMk cId="2828594217" sldId="290"/>
            <ac:spMk id="10" creationId="{8294DB26-244C-4299-8D14-E2FBD065EF54}"/>
          </ac:spMkLst>
        </pc:spChg>
        <pc:graphicFrameChg chg="add mod modGraphic">
          <ac:chgData name="Khrystyna Pak" userId="S::kpak@worldbank.org::a5f294f2-0789-4883-8526-daac8f36f017" providerId="AD" clId="Web-{BF1819CC-EFC6-2CC7-7FF2-024BE56BF775}" dt="2021-02-21T19:54:25.330" v="351" actId="1076"/>
          <ac:graphicFrameMkLst>
            <pc:docMk/>
            <pc:sldMk cId="2828594217" sldId="290"/>
            <ac:graphicFrameMk id="4" creationId="{D8BB2646-303C-419C-831F-A1C21FD8A518}"/>
          </ac:graphicFrameMkLst>
        </pc:graphicFrameChg>
        <pc:graphicFrameChg chg="del mod modGraphic">
          <ac:chgData name="Khrystyna Pak" userId="S::kpak@worldbank.org::a5f294f2-0789-4883-8526-daac8f36f017" providerId="AD" clId="Web-{BF1819CC-EFC6-2CC7-7FF2-024BE56BF775}" dt="2021-02-21T19:53:26.547" v="104"/>
          <ac:graphicFrameMkLst>
            <pc:docMk/>
            <pc:sldMk cId="2828594217" sldId="290"/>
            <ac:graphicFrameMk id="5" creationId="{1EA4CB7F-DE8E-4D06-86CE-50E93699D49A}"/>
          </ac:graphicFrameMkLst>
        </pc:graphicFrameChg>
      </pc:sldChg>
      <pc:sldChg chg="addSp delSp modSp">
        <pc:chgData name="Khrystyna Pak" userId="S::kpak@worldbank.org::a5f294f2-0789-4883-8526-daac8f36f017" providerId="AD" clId="Web-{BF1819CC-EFC6-2CC7-7FF2-024BE56BF775}" dt="2021-02-21T19:51:20.748" v="101" actId="1076"/>
        <pc:sldMkLst>
          <pc:docMk/>
          <pc:sldMk cId="2794113260" sldId="293"/>
        </pc:sldMkLst>
        <pc:picChg chg="add mod">
          <ac:chgData name="Khrystyna Pak" userId="S::kpak@worldbank.org::a5f294f2-0789-4883-8526-daac8f36f017" providerId="AD" clId="Web-{BF1819CC-EFC6-2CC7-7FF2-024BE56BF775}" dt="2021-02-21T19:51:11.294" v="98" actId="14100"/>
          <ac:picMkLst>
            <pc:docMk/>
            <pc:sldMk cId="2794113260" sldId="293"/>
            <ac:picMk id="3" creationId="{A97FDC4A-579C-48C3-9057-42870D33821C}"/>
          </ac:picMkLst>
        </pc:picChg>
        <pc:picChg chg="add mod">
          <ac:chgData name="Khrystyna Pak" userId="S::kpak@worldbank.org::a5f294f2-0789-4883-8526-daac8f36f017" providerId="AD" clId="Web-{BF1819CC-EFC6-2CC7-7FF2-024BE56BF775}" dt="2021-02-21T19:51:20.748" v="101" actId="1076"/>
          <ac:picMkLst>
            <pc:docMk/>
            <pc:sldMk cId="2794113260" sldId="293"/>
            <ac:picMk id="4" creationId="{12CF7005-B8CB-4666-9F62-D3B38563248F}"/>
          </ac:picMkLst>
        </pc:picChg>
        <pc:picChg chg="del">
          <ac:chgData name="Khrystyna Pak" userId="S::kpak@worldbank.org::a5f294f2-0789-4883-8526-daac8f36f017" providerId="AD" clId="Web-{BF1819CC-EFC6-2CC7-7FF2-024BE56BF775}" dt="2021-02-21T19:50:22.855" v="87"/>
          <ac:picMkLst>
            <pc:docMk/>
            <pc:sldMk cId="2794113260" sldId="293"/>
            <ac:picMk id="5" creationId="{2381B9BA-C62E-4BD5-959C-44F4BD413C2D}"/>
          </ac:picMkLst>
        </pc:picChg>
        <pc:picChg chg="del">
          <ac:chgData name="Khrystyna Pak" userId="S::kpak@worldbank.org::a5f294f2-0789-4883-8526-daac8f36f017" providerId="AD" clId="Web-{BF1819CC-EFC6-2CC7-7FF2-024BE56BF775}" dt="2021-02-21T19:50:21.449" v="86"/>
          <ac:picMkLst>
            <pc:docMk/>
            <pc:sldMk cId="2794113260" sldId="293"/>
            <ac:picMk id="6" creationId="{E5D1F406-5E20-4E3C-B345-D31CF4DC7E17}"/>
          </ac:picMkLst>
        </pc:picChg>
      </pc:sldChg>
    </pc:docChg>
  </pc:docChgLst>
  <pc:docChgLst>
    <pc:chgData name="Adanna Deborah Ugochi Chukwuma" userId="320b3300-3327-49d7-b41e-ea56f4b44cb7" providerId="ADAL" clId="{E32E0601-C4BA-42BF-89EE-07236B99B473}"/>
    <pc:docChg chg="modSld sldOrd">
      <pc:chgData name="Adanna Deborah Ugochi Chukwuma" userId="320b3300-3327-49d7-b41e-ea56f4b44cb7" providerId="ADAL" clId="{E32E0601-C4BA-42BF-89EE-07236B99B473}" dt="2021-02-15T14:57:22.293" v="243" actId="20577"/>
      <pc:docMkLst>
        <pc:docMk/>
      </pc:docMkLst>
      <pc:sldChg chg="modSp ord">
        <pc:chgData name="Adanna Deborah Ugochi Chukwuma" userId="320b3300-3327-49d7-b41e-ea56f4b44cb7" providerId="ADAL" clId="{E32E0601-C4BA-42BF-89EE-07236B99B473}" dt="2021-02-15T14:57:22.293" v="243" actId="20577"/>
        <pc:sldMkLst>
          <pc:docMk/>
          <pc:sldMk cId="4164982494" sldId="297"/>
        </pc:sldMkLst>
        <pc:spChg chg="mod">
          <ac:chgData name="Adanna Deborah Ugochi Chukwuma" userId="320b3300-3327-49d7-b41e-ea56f4b44cb7" providerId="ADAL" clId="{E32E0601-C4BA-42BF-89EE-07236B99B473}" dt="2021-02-15T14:56:53.977" v="207" actId="20577"/>
          <ac:spMkLst>
            <pc:docMk/>
            <pc:sldMk cId="4164982494" sldId="297"/>
            <ac:spMk id="2" creationId="{96B5BD76-8914-457B-8B7C-52F2C9430843}"/>
          </ac:spMkLst>
        </pc:spChg>
        <pc:spChg chg="mod">
          <ac:chgData name="Adanna Deborah Ugochi Chukwuma" userId="320b3300-3327-49d7-b41e-ea56f4b44cb7" providerId="ADAL" clId="{E32E0601-C4BA-42BF-89EE-07236B99B473}" dt="2021-02-15T14:57:22.293" v="243" actId="20577"/>
          <ac:spMkLst>
            <pc:docMk/>
            <pc:sldMk cId="4164982494" sldId="297"/>
            <ac:spMk id="9" creationId="{1874640C-54C8-4C2A-B186-53237F6EBB36}"/>
          </ac:spMkLst>
        </pc:spChg>
      </pc:sldChg>
    </pc:docChg>
  </pc:docChgLst>
  <pc:docChgLst>
    <pc:chgData name="Khrystyna Pak" userId="S::kpak@worldbank.org::a5f294f2-0789-4883-8526-daac8f36f017" providerId="AD" clId="Web-{8FA710D5-20D4-4E3F-8782-7ECDCDABFDE5}"/>
    <pc:docChg chg="modSld">
      <pc:chgData name="Khrystyna Pak" userId="S::kpak@worldbank.org::a5f294f2-0789-4883-8526-daac8f36f017" providerId="AD" clId="Web-{8FA710D5-20D4-4E3F-8782-7ECDCDABFDE5}" dt="2021-03-01T15:45:16.851" v="658" actId="20577"/>
      <pc:docMkLst>
        <pc:docMk/>
      </pc:docMkLst>
      <pc:sldChg chg="delCm">
        <pc:chgData name="Khrystyna Pak" userId="S::kpak@worldbank.org::a5f294f2-0789-4883-8526-daac8f36f017" providerId="AD" clId="Web-{8FA710D5-20D4-4E3F-8782-7ECDCDABFDE5}" dt="2021-03-01T14:39:19.331" v="74"/>
        <pc:sldMkLst>
          <pc:docMk/>
          <pc:sldMk cId="0" sldId="256"/>
        </pc:sldMkLst>
      </pc:sldChg>
      <pc:sldChg chg="addSp delSp modSp">
        <pc:chgData name="Khrystyna Pak" userId="S::kpak@worldbank.org::a5f294f2-0789-4883-8526-daac8f36f017" providerId="AD" clId="Web-{8FA710D5-20D4-4E3F-8782-7ECDCDABFDE5}" dt="2021-03-01T15:02:28.588" v="84" actId="1076"/>
        <pc:sldMkLst>
          <pc:docMk/>
          <pc:sldMk cId="2638173625" sldId="281"/>
        </pc:sldMkLst>
        <pc:spChg chg="mod">
          <ac:chgData name="Khrystyna Pak" userId="S::kpak@worldbank.org::a5f294f2-0789-4883-8526-daac8f36f017" providerId="AD" clId="Web-{8FA710D5-20D4-4E3F-8782-7ECDCDABFDE5}" dt="2021-03-01T15:02:28.588" v="84" actId="1076"/>
          <ac:spMkLst>
            <pc:docMk/>
            <pc:sldMk cId="2638173625" sldId="281"/>
            <ac:spMk id="9" creationId="{4A0FB3D9-F93F-4C1B-A53F-E76516508DFF}"/>
          </ac:spMkLst>
        </pc:spChg>
        <pc:picChg chg="add mod ord">
          <ac:chgData name="Khrystyna Pak" userId="S::kpak@worldbank.org::a5f294f2-0789-4883-8526-daac8f36f017" providerId="AD" clId="Web-{8FA710D5-20D4-4E3F-8782-7ECDCDABFDE5}" dt="2021-03-01T15:02:21.697" v="83" actId="1076"/>
          <ac:picMkLst>
            <pc:docMk/>
            <pc:sldMk cId="2638173625" sldId="281"/>
            <ac:picMk id="4" creationId="{B4493035-4571-422E-9A63-1077ADBD0FB1}"/>
          </ac:picMkLst>
        </pc:picChg>
        <pc:picChg chg="del">
          <ac:chgData name="Khrystyna Pak" userId="S::kpak@worldbank.org::a5f294f2-0789-4883-8526-daac8f36f017" providerId="AD" clId="Web-{8FA710D5-20D4-4E3F-8782-7ECDCDABFDE5}" dt="2021-03-01T15:00:33.778" v="75"/>
          <ac:picMkLst>
            <pc:docMk/>
            <pc:sldMk cId="2638173625" sldId="281"/>
            <ac:picMk id="5" creationId="{E0992596-86FD-4A0E-8A19-D9B42C4F74B2}"/>
          </ac:picMkLst>
        </pc:picChg>
      </pc:sldChg>
      <pc:sldChg chg="addSp delSp modSp">
        <pc:chgData name="Khrystyna Pak" userId="S::kpak@worldbank.org::a5f294f2-0789-4883-8526-daac8f36f017" providerId="AD" clId="Web-{8FA710D5-20D4-4E3F-8782-7ECDCDABFDE5}" dt="2021-03-01T15:33:32.162" v="524" actId="20577"/>
        <pc:sldMkLst>
          <pc:docMk/>
          <pc:sldMk cId="3609488186" sldId="282"/>
        </pc:sldMkLst>
        <pc:spChg chg="mod">
          <ac:chgData name="Khrystyna Pak" userId="S::kpak@worldbank.org::a5f294f2-0789-4883-8526-daac8f36f017" providerId="AD" clId="Web-{8FA710D5-20D4-4E3F-8782-7ECDCDABFDE5}" dt="2021-03-01T15:30:50.509" v="501" actId="20577"/>
          <ac:spMkLst>
            <pc:docMk/>
            <pc:sldMk cId="3609488186" sldId="282"/>
            <ac:spMk id="9" creationId="{EADCFE26-A35F-41E4-9ACE-6E3D60531751}"/>
          </ac:spMkLst>
        </pc:spChg>
        <pc:spChg chg="mod">
          <ac:chgData name="Khrystyna Pak" userId="S::kpak@worldbank.org::a5f294f2-0789-4883-8526-daac8f36f017" providerId="AD" clId="Web-{8FA710D5-20D4-4E3F-8782-7ECDCDABFDE5}" dt="2021-03-01T15:33:32.162" v="524" actId="20577"/>
          <ac:spMkLst>
            <pc:docMk/>
            <pc:sldMk cId="3609488186" sldId="282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8FA710D5-20D4-4E3F-8782-7ECDCDABFDE5}" dt="2021-03-01T15:19:50.740" v="451" actId="14100"/>
          <ac:picMkLst>
            <pc:docMk/>
            <pc:sldMk cId="3609488186" sldId="282"/>
            <ac:picMk id="3" creationId="{88DFE0B6-B3FD-4F05-BAF4-6DC314B69286}"/>
          </ac:picMkLst>
        </pc:picChg>
        <pc:picChg chg="del">
          <ac:chgData name="Khrystyna Pak" userId="S::kpak@worldbank.org::a5f294f2-0789-4883-8526-daac8f36f017" providerId="AD" clId="Web-{8FA710D5-20D4-4E3F-8782-7ECDCDABFDE5}" dt="2021-03-01T15:18:37.788" v="445"/>
          <ac:picMkLst>
            <pc:docMk/>
            <pc:sldMk cId="3609488186" sldId="282"/>
            <ac:picMk id="4" creationId="{7F20E6D1-09DC-421A-BF21-30E62C8B18A8}"/>
          </ac:picMkLst>
        </pc:picChg>
        <pc:picChg chg="del">
          <ac:chgData name="Khrystyna Pak" userId="S::kpak@worldbank.org::a5f294f2-0789-4883-8526-daac8f36f017" providerId="AD" clId="Web-{8FA710D5-20D4-4E3F-8782-7ECDCDABFDE5}" dt="2021-03-01T15:18:38.601" v="446"/>
          <ac:picMkLst>
            <pc:docMk/>
            <pc:sldMk cId="3609488186" sldId="282"/>
            <ac:picMk id="5" creationId="{35D634A9-17AD-4262-9987-58F016A4BF37}"/>
          </ac:picMkLst>
        </pc:picChg>
        <pc:picChg chg="add mod">
          <ac:chgData name="Khrystyna Pak" userId="S::kpak@worldbank.org::a5f294f2-0789-4883-8526-daac8f36f017" providerId="AD" clId="Web-{8FA710D5-20D4-4E3F-8782-7ECDCDABFDE5}" dt="2021-03-01T15:19:59.709" v="454" actId="14100"/>
          <ac:picMkLst>
            <pc:docMk/>
            <pc:sldMk cId="3609488186" sldId="282"/>
            <ac:picMk id="6" creationId="{39529C22-7A40-4557-A23D-24D07FBD59A9}"/>
          </ac:picMkLst>
        </pc:picChg>
      </pc:sldChg>
      <pc:sldChg chg="modSp">
        <pc:chgData name="Khrystyna Pak" userId="S::kpak@worldbank.org::a5f294f2-0789-4883-8526-daac8f36f017" providerId="AD" clId="Web-{8FA710D5-20D4-4E3F-8782-7ECDCDABFDE5}" dt="2021-03-01T15:41:43.090" v="618" actId="20577"/>
        <pc:sldMkLst>
          <pc:docMk/>
          <pc:sldMk cId="284973925" sldId="284"/>
        </pc:sldMkLst>
        <pc:spChg chg="mod">
          <ac:chgData name="Khrystyna Pak" userId="S::kpak@worldbank.org::a5f294f2-0789-4883-8526-daac8f36f017" providerId="AD" clId="Web-{8FA710D5-20D4-4E3F-8782-7ECDCDABFDE5}" dt="2021-03-01T15:08:50.862" v="126" actId="20577"/>
          <ac:spMkLst>
            <pc:docMk/>
            <pc:sldMk cId="284973925" sldId="284"/>
            <ac:spMk id="7" creationId="{6321A61E-5F4E-48CC-B6FC-EB7F72E4A8BB}"/>
          </ac:spMkLst>
        </pc:spChg>
        <pc:spChg chg="mod">
          <ac:chgData name="Khrystyna Pak" userId="S::kpak@worldbank.org::a5f294f2-0789-4883-8526-daac8f36f017" providerId="AD" clId="Web-{8FA710D5-20D4-4E3F-8782-7ECDCDABFDE5}" dt="2021-03-01T15:03:36.493" v="111" actId="20577"/>
          <ac:spMkLst>
            <pc:docMk/>
            <pc:sldMk cId="284973925" sldId="284"/>
            <ac:spMk id="11" creationId="{57A684DA-D9D7-4A7F-AB06-9FCE54F2ADEC}"/>
          </ac:spMkLst>
        </pc:spChg>
        <pc:spChg chg="mod">
          <ac:chgData name="Khrystyna Pak" userId="S::kpak@worldbank.org::a5f294f2-0789-4883-8526-daac8f36f017" providerId="AD" clId="Web-{8FA710D5-20D4-4E3F-8782-7ECDCDABFDE5}" dt="2021-03-01T15:03:23.149" v="99" actId="20577"/>
          <ac:spMkLst>
            <pc:docMk/>
            <pc:sldMk cId="284973925" sldId="284"/>
            <ac:spMk id="13" creationId="{35190D50-CCA6-4670-9EE0-CE02F287BAA4}"/>
          </ac:spMkLst>
        </pc:spChg>
        <pc:spChg chg="mod">
          <ac:chgData name="Khrystyna Pak" userId="S::kpak@worldbank.org::a5f294f2-0789-4883-8526-daac8f36f017" providerId="AD" clId="Web-{8FA710D5-20D4-4E3F-8782-7ECDCDABFDE5}" dt="2021-03-01T14:30:57.012" v="68" actId="20577"/>
          <ac:spMkLst>
            <pc:docMk/>
            <pc:sldMk cId="284973925" sldId="284"/>
            <ac:spMk id="16" creationId="{EC08445B-D816-4E7B-9EE5-A1B02B4B7B1A}"/>
          </ac:spMkLst>
        </pc:spChg>
        <pc:spChg chg="mod">
          <ac:chgData name="Khrystyna Pak" userId="S::kpak@worldbank.org::a5f294f2-0789-4883-8526-daac8f36f017" providerId="AD" clId="Web-{8FA710D5-20D4-4E3F-8782-7ECDCDABFDE5}" dt="2021-03-01T15:41:43.090" v="618" actId="20577"/>
          <ac:spMkLst>
            <pc:docMk/>
            <pc:sldMk cId="284973925" sldId="284"/>
            <ac:spMk id="18" creationId="{D196BEBA-592F-4180-9B35-D139A137F0DF}"/>
          </ac:spMkLst>
        </pc:spChg>
      </pc:sldChg>
      <pc:sldChg chg="addSp delSp modSp">
        <pc:chgData name="Khrystyna Pak" userId="S::kpak@worldbank.org::a5f294f2-0789-4883-8526-daac8f36f017" providerId="AD" clId="Web-{8FA710D5-20D4-4E3F-8782-7ECDCDABFDE5}" dt="2021-03-01T15:36:39.767" v="605" actId="20577"/>
        <pc:sldMkLst>
          <pc:docMk/>
          <pc:sldMk cId="4026125086" sldId="288"/>
        </pc:sldMkLst>
        <pc:spChg chg="mod">
          <ac:chgData name="Khrystyna Pak" userId="S::kpak@worldbank.org::a5f294f2-0789-4883-8526-daac8f36f017" providerId="AD" clId="Web-{8FA710D5-20D4-4E3F-8782-7ECDCDABFDE5}" dt="2021-03-01T15:36:39.767" v="605" actId="20577"/>
          <ac:spMkLst>
            <pc:docMk/>
            <pc:sldMk cId="4026125086" sldId="288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8FA710D5-20D4-4E3F-8782-7ECDCDABFDE5}" dt="2021-03-01T15:33:34.412" v="525"/>
          <ac:picMkLst>
            <pc:docMk/>
            <pc:sldMk cId="4026125086" sldId="288"/>
            <ac:picMk id="3" creationId="{AF52843D-FA2A-4D6F-A707-3DD909CC2A89}"/>
          </ac:picMkLst>
        </pc:picChg>
        <pc:picChg chg="add mod ord">
          <ac:chgData name="Khrystyna Pak" userId="S::kpak@worldbank.org::a5f294f2-0789-4883-8526-daac8f36f017" providerId="AD" clId="Web-{8FA710D5-20D4-4E3F-8782-7ECDCDABFDE5}" dt="2021-03-01T15:34:25.364" v="530"/>
          <ac:picMkLst>
            <pc:docMk/>
            <pc:sldMk cId="4026125086" sldId="288"/>
            <ac:picMk id="4" creationId="{9B544655-67CD-4980-92CF-EFF8675DC40D}"/>
          </ac:picMkLst>
        </pc:picChg>
      </pc:sldChg>
      <pc:sldChg chg="addSp delSp modSp">
        <pc:chgData name="Khrystyna Pak" userId="S::kpak@worldbank.org::a5f294f2-0789-4883-8526-daac8f36f017" providerId="AD" clId="Web-{8FA710D5-20D4-4E3F-8782-7ECDCDABFDE5}" dt="2021-03-01T15:45:16.851" v="658" actId="20577"/>
        <pc:sldMkLst>
          <pc:docMk/>
          <pc:sldMk cId="2828594217" sldId="290"/>
        </pc:sldMkLst>
        <pc:spChg chg="mod">
          <ac:chgData name="Khrystyna Pak" userId="S::kpak@worldbank.org::a5f294f2-0789-4883-8526-daac8f36f017" providerId="AD" clId="Web-{8FA710D5-20D4-4E3F-8782-7ECDCDABFDE5}" dt="2021-03-01T15:45:16.851" v="658" actId="20577"/>
          <ac:spMkLst>
            <pc:docMk/>
            <pc:sldMk cId="2828594217" sldId="290"/>
            <ac:spMk id="10" creationId="{8294DB26-244C-4299-8D14-E2FBD065EF54}"/>
          </ac:spMkLst>
        </pc:spChg>
        <pc:graphicFrameChg chg="del">
          <ac:chgData name="Khrystyna Pak" userId="S::kpak@worldbank.org::a5f294f2-0789-4883-8526-daac8f36f017" providerId="AD" clId="Web-{8FA710D5-20D4-4E3F-8782-7ECDCDABFDE5}" dt="2021-03-01T15:11:44.968" v="138"/>
          <ac:graphicFrameMkLst>
            <pc:docMk/>
            <pc:sldMk cId="2828594217" sldId="290"/>
            <ac:graphicFrameMk id="4" creationId="{D8BB2646-303C-419C-831F-A1C21FD8A518}"/>
          </ac:graphicFrameMkLst>
        </pc:graphicFrameChg>
        <pc:graphicFrameChg chg="add mod modGraphic">
          <ac:chgData name="Khrystyna Pak" userId="S::kpak@worldbank.org::a5f294f2-0789-4883-8526-daac8f36f017" providerId="AD" clId="Web-{8FA710D5-20D4-4E3F-8782-7ECDCDABFDE5}" dt="2021-03-01T15:42:37.558" v="628"/>
          <ac:graphicFrameMkLst>
            <pc:docMk/>
            <pc:sldMk cId="2828594217" sldId="290"/>
            <ac:graphicFrameMk id="5" creationId="{9ADB70CD-F4A5-4D99-9089-7A6FED0D1B43}"/>
          </ac:graphicFrameMkLst>
        </pc:graphicFrameChg>
      </pc:sldChg>
      <pc:sldChg chg="addSp delSp modSp">
        <pc:chgData name="Khrystyna Pak" userId="S::kpak@worldbank.org::a5f294f2-0789-4883-8526-daac8f36f017" providerId="AD" clId="Web-{8FA710D5-20D4-4E3F-8782-7ECDCDABFDE5}" dt="2021-03-01T15:09:27.205" v="137" actId="1076"/>
        <pc:sldMkLst>
          <pc:docMk/>
          <pc:sldMk cId="2794113260" sldId="293"/>
        </pc:sldMkLst>
        <pc:picChg chg="del">
          <ac:chgData name="Khrystyna Pak" userId="S::kpak@worldbank.org::a5f294f2-0789-4883-8526-daac8f36f017" providerId="AD" clId="Web-{8FA710D5-20D4-4E3F-8782-7ECDCDABFDE5}" dt="2021-03-01T14:30:58.867" v="69"/>
          <ac:picMkLst>
            <pc:docMk/>
            <pc:sldMk cId="2794113260" sldId="293"/>
            <ac:picMk id="3" creationId="{A97FDC4A-579C-48C3-9057-42870D33821C}"/>
          </ac:picMkLst>
        </pc:picChg>
        <pc:picChg chg="del">
          <ac:chgData name="Khrystyna Pak" userId="S::kpak@worldbank.org::a5f294f2-0789-4883-8526-daac8f36f017" providerId="AD" clId="Web-{8FA710D5-20D4-4E3F-8782-7ECDCDABFDE5}" dt="2021-03-01T14:30:59.477" v="70"/>
          <ac:picMkLst>
            <pc:docMk/>
            <pc:sldMk cId="2794113260" sldId="293"/>
            <ac:picMk id="4" creationId="{12CF7005-B8CB-4666-9F62-D3B38563248F}"/>
          </ac:picMkLst>
        </pc:picChg>
        <pc:picChg chg="add del mod">
          <ac:chgData name="Khrystyna Pak" userId="S::kpak@worldbank.org::a5f294f2-0789-4883-8526-daac8f36f017" providerId="AD" clId="Web-{8FA710D5-20D4-4E3F-8782-7ECDCDABFDE5}" dt="2021-03-01T15:08:53.534" v="127"/>
          <ac:picMkLst>
            <pc:docMk/>
            <pc:sldMk cId="2794113260" sldId="293"/>
            <ac:picMk id="5" creationId="{BA1070B8-9200-4CAD-BB19-1FA55ADE512B}"/>
          </ac:picMkLst>
        </pc:picChg>
        <pc:picChg chg="add del mod">
          <ac:chgData name="Khrystyna Pak" userId="S::kpak@worldbank.org::a5f294f2-0789-4883-8526-daac8f36f017" providerId="AD" clId="Web-{8FA710D5-20D4-4E3F-8782-7ECDCDABFDE5}" dt="2021-03-01T15:08:54.174" v="128"/>
          <ac:picMkLst>
            <pc:docMk/>
            <pc:sldMk cId="2794113260" sldId="293"/>
            <ac:picMk id="6" creationId="{807E242C-A77A-4857-A71D-54ADF96D248B}"/>
          </ac:picMkLst>
        </pc:picChg>
        <pc:picChg chg="add mod">
          <ac:chgData name="Khrystyna Pak" userId="S::kpak@worldbank.org::a5f294f2-0789-4883-8526-daac8f36f017" providerId="AD" clId="Web-{8FA710D5-20D4-4E3F-8782-7ECDCDABFDE5}" dt="2021-03-01T15:09:18.533" v="134" actId="14100"/>
          <ac:picMkLst>
            <pc:docMk/>
            <pc:sldMk cId="2794113260" sldId="293"/>
            <ac:picMk id="11" creationId="{089B7E5E-0C0E-4C84-90D5-7132584624B8}"/>
          </ac:picMkLst>
        </pc:picChg>
        <pc:picChg chg="add mod">
          <ac:chgData name="Khrystyna Pak" userId="S::kpak@worldbank.org::a5f294f2-0789-4883-8526-daac8f36f017" providerId="AD" clId="Web-{8FA710D5-20D4-4E3F-8782-7ECDCDABFDE5}" dt="2021-03-01T15:09:27.205" v="137" actId="1076"/>
          <ac:picMkLst>
            <pc:docMk/>
            <pc:sldMk cId="2794113260" sldId="293"/>
            <ac:picMk id="12" creationId="{8856013B-5971-41A0-BBAD-37046C407C48}"/>
          </ac:picMkLst>
        </pc:picChg>
      </pc:sldChg>
    </pc:docChg>
  </pc:docChgLst>
  <pc:docChgLst>
    <pc:chgData name="Khrystyna Pak" userId="S::kpak@worldbank.org::a5f294f2-0789-4883-8526-daac8f36f017" providerId="AD" clId="Web-{9776A42A-7E54-431F-9329-DFDEF264F149}"/>
    <pc:docChg chg="modSld">
      <pc:chgData name="Khrystyna Pak" userId="S::kpak@worldbank.org::a5f294f2-0789-4883-8526-daac8f36f017" providerId="AD" clId="Web-{9776A42A-7E54-431F-9329-DFDEF264F149}" dt="2021-03-15T10:31:55.335" v="613" actId="20577"/>
      <pc:docMkLst>
        <pc:docMk/>
      </pc:docMkLst>
      <pc:sldChg chg="addSp delSp modSp">
        <pc:chgData name="Khrystyna Pak" userId="S::kpak@worldbank.org::a5f294f2-0789-4883-8526-daac8f36f017" providerId="AD" clId="Web-{9776A42A-7E54-431F-9329-DFDEF264F149}" dt="2021-03-15T09:48:48.396" v="23" actId="1076"/>
        <pc:sldMkLst>
          <pc:docMk/>
          <pc:sldMk cId="2638173625" sldId="281"/>
        </pc:sldMkLst>
        <pc:spChg chg="add del mod ord">
          <ac:chgData name="Khrystyna Pak" userId="S::kpak@worldbank.org::a5f294f2-0789-4883-8526-daac8f36f017" providerId="AD" clId="Web-{9776A42A-7E54-431F-9329-DFDEF264F149}" dt="2021-03-15T09:48:48.396" v="23" actId="1076"/>
          <ac:spMkLst>
            <pc:docMk/>
            <pc:sldMk cId="2638173625" sldId="281"/>
            <ac:spMk id="9" creationId="{4A0FB3D9-F93F-4C1B-A53F-E76516508DFF}"/>
          </ac:spMkLst>
        </pc:spChg>
        <pc:picChg chg="add mod">
          <ac:chgData name="Khrystyna Pak" userId="S::kpak@worldbank.org::a5f294f2-0789-4883-8526-daac8f36f017" providerId="AD" clId="Web-{9776A42A-7E54-431F-9329-DFDEF264F149}" dt="2021-03-15T09:48:03.066" v="12" actId="14100"/>
          <ac:picMkLst>
            <pc:docMk/>
            <pc:sldMk cId="2638173625" sldId="281"/>
            <ac:picMk id="3" creationId="{0D69C47D-159D-4EB5-A093-AC18E718B55A}"/>
          </ac:picMkLst>
        </pc:picChg>
        <pc:picChg chg="add mod">
          <ac:chgData name="Khrystyna Pak" userId="S::kpak@worldbank.org::a5f294f2-0789-4883-8526-daac8f36f017" providerId="AD" clId="Web-{9776A42A-7E54-431F-9329-DFDEF264F149}" dt="2021-03-15T09:48:21.895" v="18" actId="1076"/>
          <ac:picMkLst>
            <pc:docMk/>
            <pc:sldMk cId="2638173625" sldId="281"/>
            <ac:picMk id="4" creationId="{0AAF3BD5-BDD3-4B8B-AB2A-5752607ED84F}"/>
          </ac:picMkLst>
        </pc:picChg>
        <pc:picChg chg="add del">
          <ac:chgData name="Khrystyna Pak" userId="S::kpak@worldbank.org::a5f294f2-0789-4883-8526-daac8f36f017" providerId="AD" clId="Web-{9776A42A-7E54-431F-9329-DFDEF264F149}" dt="2021-03-15T09:47:19.440" v="5"/>
          <ac:picMkLst>
            <pc:docMk/>
            <pc:sldMk cId="2638173625" sldId="281"/>
            <ac:picMk id="5" creationId="{37085FA9-0C40-402E-96C5-F5826B828387}"/>
          </ac:picMkLst>
        </pc:picChg>
        <pc:picChg chg="del">
          <ac:chgData name="Khrystyna Pak" userId="S::kpak@worldbank.org::a5f294f2-0789-4883-8526-daac8f36f017" providerId="AD" clId="Web-{9776A42A-7E54-431F-9329-DFDEF264F149}" dt="2021-03-15T09:47:18.565" v="4"/>
          <ac:picMkLst>
            <pc:docMk/>
            <pc:sldMk cId="2638173625" sldId="281"/>
            <ac:picMk id="6" creationId="{11AE174E-1E07-4E49-92E9-4AB1D3226F6D}"/>
          </ac:picMkLst>
        </pc:picChg>
      </pc:sldChg>
      <pc:sldChg chg="addSp delSp modSp">
        <pc:chgData name="Khrystyna Pak" userId="S::kpak@worldbank.org::a5f294f2-0789-4883-8526-daac8f36f017" providerId="AD" clId="Web-{9776A42A-7E54-431F-9329-DFDEF264F149}" dt="2021-03-15T10:20:28.623" v="541" actId="20577"/>
        <pc:sldMkLst>
          <pc:docMk/>
          <pc:sldMk cId="3609488186" sldId="282"/>
        </pc:sldMkLst>
        <pc:spChg chg="mod">
          <ac:chgData name="Khrystyna Pak" userId="S::kpak@worldbank.org::a5f294f2-0789-4883-8526-daac8f36f017" providerId="AD" clId="Web-{9776A42A-7E54-431F-9329-DFDEF264F149}" dt="2021-03-15T10:20:01.653" v="527" actId="20577"/>
          <ac:spMkLst>
            <pc:docMk/>
            <pc:sldMk cId="3609488186" sldId="282"/>
            <ac:spMk id="9" creationId="{EADCFE26-A35F-41E4-9ACE-6E3D60531751}"/>
          </ac:spMkLst>
        </pc:spChg>
        <pc:spChg chg="mod">
          <ac:chgData name="Khrystyna Pak" userId="S::kpak@worldbank.org::a5f294f2-0789-4883-8526-daac8f36f017" providerId="AD" clId="Web-{9776A42A-7E54-431F-9329-DFDEF264F149}" dt="2021-03-15T10:20:28.623" v="541" actId="20577"/>
          <ac:spMkLst>
            <pc:docMk/>
            <pc:sldMk cId="3609488186" sldId="282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9776A42A-7E54-431F-9329-DFDEF264F149}" dt="2021-03-15T10:12:29.637" v="445" actId="14100"/>
          <ac:picMkLst>
            <pc:docMk/>
            <pc:sldMk cId="3609488186" sldId="282"/>
            <ac:picMk id="3" creationId="{26BBE6A7-C685-4BDE-9A08-ACC27CD2A2C9}"/>
          </ac:picMkLst>
        </pc:picChg>
        <pc:picChg chg="del">
          <ac:chgData name="Khrystyna Pak" userId="S::kpak@worldbank.org::a5f294f2-0789-4883-8526-daac8f36f017" providerId="AD" clId="Web-{9776A42A-7E54-431F-9329-DFDEF264F149}" dt="2021-03-15T10:12:01.011" v="434"/>
          <ac:picMkLst>
            <pc:docMk/>
            <pc:sldMk cId="3609488186" sldId="282"/>
            <ac:picMk id="4" creationId="{BED5AEE1-8C1F-4689-AFE5-5BDE1A491B01}"/>
          </ac:picMkLst>
        </pc:picChg>
        <pc:picChg chg="del">
          <ac:chgData name="Khrystyna Pak" userId="S::kpak@worldbank.org::a5f294f2-0789-4883-8526-daac8f36f017" providerId="AD" clId="Web-{9776A42A-7E54-431F-9329-DFDEF264F149}" dt="2021-03-15T10:12:01.714" v="435"/>
          <ac:picMkLst>
            <pc:docMk/>
            <pc:sldMk cId="3609488186" sldId="282"/>
            <ac:picMk id="5" creationId="{6325E4AA-B208-4F27-9A94-B55E79A933A3}"/>
          </ac:picMkLst>
        </pc:picChg>
        <pc:picChg chg="add mod">
          <ac:chgData name="Khrystyna Pak" userId="S::kpak@worldbank.org::a5f294f2-0789-4883-8526-daac8f36f017" providerId="AD" clId="Web-{9776A42A-7E54-431F-9329-DFDEF264F149}" dt="2021-03-15T10:12:32.059" v="446" actId="14100"/>
          <ac:picMkLst>
            <pc:docMk/>
            <pc:sldMk cId="3609488186" sldId="282"/>
            <ac:picMk id="6" creationId="{23E23672-0029-4E09-A182-21FAC1BFFB7F}"/>
          </ac:picMkLst>
        </pc:picChg>
      </pc:sldChg>
      <pc:sldChg chg="modSp">
        <pc:chgData name="Khrystyna Pak" userId="S::kpak@worldbank.org::a5f294f2-0789-4883-8526-daac8f36f017" providerId="AD" clId="Web-{9776A42A-7E54-431F-9329-DFDEF264F149}" dt="2021-03-15T09:54:12.501" v="89" actId="20577"/>
        <pc:sldMkLst>
          <pc:docMk/>
          <pc:sldMk cId="284973925" sldId="284"/>
        </pc:sldMkLst>
        <pc:spChg chg="mod">
          <ac:chgData name="Khrystyna Pak" userId="S::kpak@worldbank.org::a5f294f2-0789-4883-8526-daac8f36f017" providerId="AD" clId="Web-{9776A42A-7E54-431F-9329-DFDEF264F149}" dt="2021-03-15T09:53:38.688" v="74" actId="20577"/>
          <ac:spMkLst>
            <pc:docMk/>
            <pc:sldMk cId="284973925" sldId="284"/>
            <ac:spMk id="7" creationId="{6321A61E-5F4E-48CC-B6FC-EB7F72E4A8BB}"/>
          </ac:spMkLst>
        </pc:spChg>
        <pc:spChg chg="mod">
          <ac:chgData name="Khrystyna Pak" userId="S::kpak@worldbank.org::a5f294f2-0789-4883-8526-daac8f36f017" providerId="AD" clId="Web-{9776A42A-7E54-431F-9329-DFDEF264F149}" dt="2021-03-15T09:49:52.633" v="46" actId="20577"/>
          <ac:spMkLst>
            <pc:docMk/>
            <pc:sldMk cId="284973925" sldId="284"/>
            <ac:spMk id="11" creationId="{57A684DA-D9D7-4A7F-AB06-9FCE54F2ADEC}"/>
          </ac:spMkLst>
        </pc:spChg>
        <pc:spChg chg="mod">
          <ac:chgData name="Khrystyna Pak" userId="S::kpak@worldbank.org::a5f294f2-0789-4883-8526-daac8f36f017" providerId="AD" clId="Web-{9776A42A-7E54-431F-9329-DFDEF264F149}" dt="2021-03-15T09:49:37.304" v="38" actId="20577"/>
          <ac:spMkLst>
            <pc:docMk/>
            <pc:sldMk cId="284973925" sldId="284"/>
            <ac:spMk id="13" creationId="{35190D50-CCA6-4670-9EE0-CE02F287BAA4}"/>
          </ac:spMkLst>
        </pc:spChg>
        <pc:spChg chg="mod">
          <ac:chgData name="Khrystyna Pak" userId="S::kpak@worldbank.org::a5f294f2-0789-4883-8526-daac8f36f017" providerId="AD" clId="Web-{9776A42A-7E54-431F-9329-DFDEF264F149}" dt="2021-03-15T09:54:12.501" v="89" actId="20577"/>
          <ac:spMkLst>
            <pc:docMk/>
            <pc:sldMk cId="284973925" sldId="284"/>
            <ac:spMk id="16" creationId="{EC08445B-D816-4E7B-9EE5-A1B02B4B7B1A}"/>
          </ac:spMkLst>
        </pc:spChg>
        <pc:spChg chg="mod">
          <ac:chgData name="Khrystyna Pak" userId="S::kpak@worldbank.org::a5f294f2-0789-4883-8526-daac8f36f017" providerId="AD" clId="Web-{9776A42A-7E54-431F-9329-DFDEF264F149}" dt="2021-03-15T09:53:02.046" v="67" actId="20577"/>
          <ac:spMkLst>
            <pc:docMk/>
            <pc:sldMk cId="284973925" sldId="284"/>
            <ac:spMk id="18" creationId="{D196BEBA-592F-4180-9B35-D139A137F0DF}"/>
          </ac:spMkLst>
        </pc:spChg>
      </pc:sldChg>
      <pc:sldChg chg="addSp delSp modSp">
        <pc:chgData name="Khrystyna Pak" userId="S::kpak@worldbank.org::a5f294f2-0789-4883-8526-daac8f36f017" providerId="AD" clId="Web-{9776A42A-7E54-431F-9329-DFDEF264F149}" dt="2021-03-15T10:31:55.335" v="613" actId="20577"/>
        <pc:sldMkLst>
          <pc:docMk/>
          <pc:sldMk cId="4026125086" sldId="288"/>
        </pc:sldMkLst>
        <pc:spChg chg="mod">
          <ac:chgData name="Khrystyna Pak" userId="S::kpak@worldbank.org::a5f294f2-0789-4883-8526-daac8f36f017" providerId="AD" clId="Web-{9776A42A-7E54-431F-9329-DFDEF264F149}" dt="2021-03-15T10:31:55.335" v="613" actId="20577"/>
          <ac:spMkLst>
            <pc:docMk/>
            <pc:sldMk cId="4026125086" sldId="288"/>
            <ac:spMk id="7" creationId="{E846CA81-60BE-404B-B47E-03D77AB7E5BF}"/>
          </ac:spMkLst>
        </pc:spChg>
        <pc:picChg chg="del">
          <ac:chgData name="Khrystyna Pak" userId="S::kpak@worldbank.org::a5f294f2-0789-4883-8526-daac8f36f017" providerId="AD" clId="Web-{9776A42A-7E54-431F-9329-DFDEF264F149}" dt="2021-03-15T10:25:17.930" v="542"/>
          <ac:picMkLst>
            <pc:docMk/>
            <pc:sldMk cId="4026125086" sldId="288"/>
            <ac:picMk id="3" creationId="{CEB82DFC-7406-4D7F-90E1-780BEBFD5114}"/>
          </ac:picMkLst>
        </pc:picChg>
        <pc:picChg chg="add mod ord">
          <ac:chgData name="Khrystyna Pak" userId="S::kpak@worldbank.org::a5f294f2-0789-4883-8526-daac8f36f017" providerId="AD" clId="Web-{9776A42A-7E54-431F-9329-DFDEF264F149}" dt="2021-03-15T10:26:19.026" v="548" actId="1076"/>
          <ac:picMkLst>
            <pc:docMk/>
            <pc:sldMk cId="4026125086" sldId="288"/>
            <ac:picMk id="4" creationId="{EE87E920-8BFA-4575-939B-ABD69DABAD24}"/>
          </ac:picMkLst>
        </pc:picChg>
      </pc:sldChg>
      <pc:sldChg chg="addSp delSp modSp">
        <pc:chgData name="Khrystyna Pak" userId="S::kpak@worldbank.org::a5f294f2-0789-4883-8526-daac8f36f017" providerId="AD" clId="Web-{9776A42A-7E54-431F-9329-DFDEF264F149}" dt="2021-03-15T10:09:10.599" v="433" actId="20577"/>
        <pc:sldMkLst>
          <pc:docMk/>
          <pc:sldMk cId="2828594217" sldId="290"/>
        </pc:sldMkLst>
        <pc:spChg chg="mod">
          <ac:chgData name="Khrystyna Pak" userId="S::kpak@worldbank.org::a5f294f2-0789-4883-8526-daac8f36f017" providerId="AD" clId="Web-{9776A42A-7E54-431F-9329-DFDEF264F149}" dt="2021-03-15T10:09:10.599" v="433" actId="20577"/>
          <ac:spMkLst>
            <pc:docMk/>
            <pc:sldMk cId="2828594217" sldId="290"/>
            <ac:spMk id="10" creationId="{8294DB26-244C-4299-8D14-E2FBD065EF54}"/>
          </ac:spMkLst>
        </pc:spChg>
        <pc:graphicFrameChg chg="del mod modGraphic">
          <ac:chgData name="Khrystyna Pak" userId="S::kpak@worldbank.org::a5f294f2-0789-4883-8526-daac8f36f017" providerId="AD" clId="Web-{9776A42A-7E54-431F-9329-DFDEF264F149}" dt="2021-03-15T09:58:51.589" v="116"/>
          <ac:graphicFrameMkLst>
            <pc:docMk/>
            <pc:sldMk cId="2828594217" sldId="290"/>
            <ac:graphicFrameMk id="4" creationId="{0E74B133-F9C9-4F40-A53A-26E3C149376D}"/>
          </ac:graphicFrameMkLst>
        </pc:graphicFrameChg>
        <pc:graphicFrameChg chg="add mod modGraphic">
          <ac:chgData name="Khrystyna Pak" userId="S::kpak@worldbank.org::a5f294f2-0789-4883-8526-daac8f36f017" providerId="AD" clId="Web-{9776A42A-7E54-431F-9329-DFDEF264F149}" dt="2021-03-15T10:00:36.812" v="362" actId="1076"/>
          <ac:graphicFrameMkLst>
            <pc:docMk/>
            <pc:sldMk cId="2828594217" sldId="290"/>
            <ac:graphicFrameMk id="5" creationId="{EDBAC9E1-3390-41BC-82DD-9FE1C9DC1287}"/>
          </ac:graphicFrameMkLst>
        </pc:graphicFrameChg>
      </pc:sldChg>
      <pc:sldChg chg="addSp delSp modSp">
        <pc:chgData name="Khrystyna Pak" userId="S::kpak@worldbank.org::a5f294f2-0789-4883-8526-daac8f36f017" providerId="AD" clId="Web-{9776A42A-7E54-431F-9329-DFDEF264F149}" dt="2021-03-15T09:57:14.820" v="113" actId="1076"/>
        <pc:sldMkLst>
          <pc:docMk/>
          <pc:sldMk cId="2794113260" sldId="293"/>
        </pc:sldMkLst>
        <pc:spChg chg="mod">
          <ac:chgData name="Khrystyna Pak" userId="S::kpak@worldbank.org::a5f294f2-0789-4883-8526-daac8f36f017" providerId="AD" clId="Web-{9776A42A-7E54-431F-9329-DFDEF264F149}" dt="2021-03-15T09:55:05.550" v="106" actId="20577"/>
          <ac:spMkLst>
            <pc:docMk/>
            <pc:sldMk cId="2794113260" sldId="293"/>
            <ac:spMk id="2" creationId="{8883AFE9-6424-4F13-8B4D-0C98A145510E}"/>
          </ac:spMkLst>
        </pc:spChg>
        <pc:picChg chg="del">
          <ac:chgData name="Khrystyna Pak" userId="S::kpak@worldbank.org::a5f294f2-0789-4883-8526-daac8f36f017" providerId="AD" clId="Web-{9776A42A-7E54-431F-9329-DFDEF264F149}" dt="2021-03-15T09:54:17.189" v="90"/>
          <ac:picMkLst>
            <pc:docMk/>
            <pc:sldMk cId="2794113260" sldId="293"/>
            <ac:picMk id="3" creationId="{19D23A94-91B8-49A6-B841-106748CC700D}"/>
          </ac:picMkLst>
        </pc:picChg>
        <pc:picChg chg="del">
          <ac:chgData name="Khrystyna Pak" userId="S::kpak@worldbank.org::a5f294f2-0789-4883-8526-daac8f36f017" providerId="AD" clId="Web-{9776A42A-7E54-431F-9329-DFDEF264F149}" dt="2021-03-15T09:54:17.595" v="91"/>
          <ac:picMkLst>
            <pc:docMk/>
            <pc:sldMk cId="2794113260" sldId="293"/>
            <ac:picMk id="4" creationId="{0C8DB528-9FB9-4AD2-B52A-BB40294053CB}"/>
          </ac:picMkLst>
        </pc:picChg>
        <pc:picChg chg="add mod">
          <ac:chgData name="Khrystyna Pak" userId="S::kpak@worldbank.org::a5f294f2-0789-4883-8526-daac8f36f017" providerId="AD" clId="Web-{9776A42A-7E54-431F-9329-DFDEF264F149}" dt="2021-03-15T09:57:10.867" v="111" actId="1076"/>
          <ac:picMkLst>
            <pc:docMk/>
            <pc:sldMk cId="2794113260" sldId="293"/>
            <ac:picMk id="5" creationId="{1DDE329F-4477-450A-A8D4-30BEE313E18C}"/>
          </ac:picMkLst>
        </pc:picChg>
        <pc:picChg chg="add mod">
          <ac:chgData name="Khrystyna Pak" userId="S::kpak@worldbank.org::a5f294f2-0789-4883-8526-daac8f36f017" providerId="AD" clId="Web-{9776A42A-7E54-431F-9329-DFDEF264F149}" dt="2021-03-15T09:57:14.820" v="113" actId="1076"/>
          <ac:picMkLst>
            <pc:docMk/>
            <pc:sldMk cId="2794113260" sldId="293"/>
            <ac:picMk id="6" creationId="{BFC9CDB6-62FE-4D28-98EE-1BFEC66104BB}"/>
          </ac:picMkLst>
        </pc:picChg>
      </pc:sldChg>
    </pc:docChg>
  </pc:docChgLst>
  <pc:docChgLst>
    <pc:chgData name="digishasinghal@gmail.com" userId="S::urn:spo:guest#digishasinghal@gmail.com::" providerId="AD" clId="Web-{E6D6C821-5251-6EBD-9E04-603DA89B6B99}"/>
    <pc:docChg chg="modSld">
      <pc:chgData name="digishasinghal@gmail.com" userId="S::urn:spo:guest#digishasinghal@gmail.com::" providerId="AD" clId="Web-{E6D6C821-5251-6EBD-9E04-603DA89B6B99}" dt="2021-02-22T14:41:37.976" v="7" actId="20577"/>
      <pc:docMkLst>
        <pc:docMk/>
      </pc:docMkLst>
      <pc:sldChg chg="modSp">
        <pc:chgData name="digishasinghal@gmail.com" userId="S::urn:spo:guest#digishasinghal@gmail.com::" providerId="AD" clId="Web-{E6D6C821-5251-6EBD-9E04-603DA89B6B99}" dt="2021-02-22T14:41:37.976" v="7" actId="20577"/>
        <pc:sldMkLst>
          <pc:docMk/>
          <pc:sldMk cId="4164982494" sldId="297"/>
        </pc:sldMkLst>
        <pc:spChg chg="mod">
          <ac:chgData name="digishasinghal@gmail.com" userId="S::urn:spo:guest#digishasinghal@gmail.com::" providerId="AD" clId="Web-{E6D6C821-5251-6EBD-9E04-603DA89B6B99}" dt="2021-02-22T14:41:37.976" v="7" actId="20577"/>
          <ac:spMkLst>
            <pc:docMk/>
            <pc:sldMk cId="4164982494" sldId="297"/>
            <ac:spMk id="9" creationId="{1874640C-54C8-4C2A-B186-53237F6EBB36}"/>
          </ac:spMkLst>
        </pc:spChg>
      </pc:sldChg>
    </pc:docChg>
  </pc:docChgLst>
  <pc:docChgLst>
    <pc:chgData name="digishasinghal@gmail.com" userId="S::urn:spo:guest#digishasinghal@gmail.com::" providerId="AD" clId="Web-{D4B07D0F-3EE6-E49E-0BA8-8F37CCBF16A3}"/>
    <pc:docChg chg="modSld">
      <pc:chgData name="digishasinghal@gmail.com" userId="S::urn:spo:guest#digishasinghal@gmail.com::" providerId="AD" clId="Web-{D4B07D0F-3EE6-E49E-0BA8-8F37CCBF16A3}" dt="2021-02-22T14:44:00.467" v="34" actId="20577"/>
      <pc:docMkLst>
        <pc:docMk/>
      </pc:docMkLst>
      <pc:sldChg chg="modSp">
        <pc:chgData name="digishasinghal@gmail.com" userId="S::urn:spo:guest#digishasinghal@gmail.com::" providerId="AD" clId="Web-{D4B07D0F-3EE6-E49E-0BA8-8F37CCBF16A3}" dt="2021-02-22T14:44:00.467" v="34" actId="20577"/>
        <pc:sldMkLst>
          <pc:docMk/>
          <pc:sldMk cId="4164982494" sldId="297"/>
        </pc:sldMkLst>
        <pc:spChg chg="mod">
          <ac:chgData name="digishasinghal@gmail.com" userId="S::urn:spo:guest#digishasinghal@gmail.com::" providerId="AD" clId="Web-{D4B07D0F-3EE6-E49E-0BA8-8F37CCBF16A3}" dt="2021-02-22T14:44:00.467" v="34" actId="20577"/>
          <ac:spMkLst>
            <pc:docMk/>
            <pc:sldMk cId="4164982494" sldId="297"/>
            <ac:spMk id="9" creationId="{1874640C-54C8-4C2A-B186-53237F6EBB36}"/>
          </ac:spMkLst>
        </pc:spChg>
      </pc:sldChg>
    </pc:docChg>
  </pc:docChgLst>
  <pc:docChgLst>
    <pc:chgData name="Khrystyna Pak" userId="S::kpak@worldbank.org::a5f294f2-0789-4883-8526-daac8f36f017" providerId="AD" clId="Web-{9696AAA6-CFF9-4644-9041-4640033BF612}"/>
    <pc:docChg chg="addSld delSld modSld">
      <pc:chgData name="Khrystyna Pak" userId="S::kpak@worldbank.org::a5f294f2-0789-4883-8526-daac8f36f017" providerId="AD" clId="Web-{9696AAA6-CFF9-4644-9041-4640033BF612}" dt="2021-03-01T14:15:06.876" v="34"/>
      <pc:docMkLst>
        <pc:docMk/>
      </pc:docMkLst>
      <pc:sldChg chg="modSp addCm">
        <pc:chgData name="Khrystyna Pak" userId="S::kpak@worldbank.org::a5f294f2-0789-4883-8526-daac8f36f017" providerId="AD" clId="Web-{9696AAA6-CFF9-4644-9041-4640033BF612}" dt="2021-03-01T14:12:03.920" v="5"/>
        <pc:sldMkLst>
          <pc:docMk/>
          <pc:sldMk cId="0" sldId="256"/>
        </pc:sldMkLst>
        <pc:spChg chg="mod">
          <ac:chgData name="Khrystyna Pak" userId="S::kpak@worldbank.org::a5f294f2-0789-4883-8526-daac8f36f017" providerId="AD" clId="Web-{9696AAA6-CFF9-4644-9041-4640033BF612}" dt="2021-03-01T14:10:57.731" v="4" actId="20577"/>
          <ac:spMkLst>
            <pc:docMk/>
            <pc:sldMk cId="0" sldId="256"/>
            <ac:spMk id="6" creationId="{7BF637A7-4ADC-4969-87CE-E1646D5AA719}"/>
          </ac:spMkLst>
        </pc:spChg>
      </pc:sldChg>
      <pc:sldChg chg="addSp delSp modSp">
        <pc:chgData name="Khrystyna Pak" userId="S::kpak@worldbank.org::a5f294f2-0789-4883-8526-daac8f36f017" providerId="AD" clId="Web-{9696AAA6-CFF9-4644-9041-4640033BF612}" dt="2021-03-01T14:14:06.313" v="33" actId="1076"/>
        <pc:sldMkLst>
          <pc:docMk/>
          <pc:sldMk cId="2638173625" sldId="281"/>
        </pc:sldMkLst>
        <pc:spChg chg="mod ord">
          <ac:chgData name="Khrystyna Pak" userId="S::kpak@worldbank.org::a5f294f2-0789-4883-8526-daac8f36f017" providerId="AD" clId="Web-{9696AAA6-CFF9-4644-9041-4640033BF612}" dt="2021-03-01T14:13:56.094" v="30" actId="1076"/>
          <ac:spMkLst>
            <pc:docMk/>
            <pc:sldMk cId="2638173625" sldId="281"/>
            <ac:spMk id="9" creationId="{4A0FB3D9-F93F-4C1B-A53F-E76516508DFF}"/>
          </ac:spMkLst>
        </pc:spChg>
        <pc:picChg chg="add mod">
          <ac:chgData name="Khrystyna Pak" userId="S::kpak@worldbank.org::a5f294f2-0789-4883-8526-daac8f36f017" providerId="AD" clId="Web-{9696AAA6-CFF9-4644-9041-4640033BF612}" dt="2021-03-01T14:13:23.906" v="20" actId="14100"/>
          <ac:picMkLst>
            <pc:docMk/>
            <pc:sldMk cId="2638173625" sldId="281"/>
            <ac:picMk id="3" creationId="{632E7C2E-C716-4250-875F-D7C0E9A928A9}"/>
          </ac:picMkLst>
        </pc:picChg>
        <pc:picChg chg="add del">
          <ac:chgData name="Khrystyna Pak" userId="S::kpak@worldbank.org::a5f294f2-0789-4883-8526-daac8f36f017" providerId="AD" clId="Web-{9696AAA6-CFF9-4644-9041-4640033BF612}" dt="2021-03-01T14:12:30.483" v="13"/>
          <ac:picMkLst>
            <pc:docMk/>
            <pc:sldMk cId="2638173625" sldId="281"/>
            <ac:picMk id="4" creationId="{452B3992-B3AA-4637-BED7-980580B66A63}"/>
          </ac:picMkLst>
        </pc:picChg>
        <pc:picChg chg="add mod">
          <ac:chgData name="Khrystyna Pak" userId="S::kpak@worldbank.org::a5f294f2-0789-4883-8526-daac8f36f017" providerId="AD" clId="Web-{9696AAA6-CFF9-4644-9041-4640033BF612}" dt="2021-03-01T14:14:06.313" v="33" actId="1076"/>
          <ac:picMkLst>
            <pc:docMk/>
            <pc:sldMk cId="2638173625" sldId="281"/>
            <ac:picMk id="5" creationId="{E0992596-86FD-4A0E-8A19-D9B42C4F74B2}"/>
          </ac:picMkLst>
        </pc:picChg>
        <pc:picChg chg="add del">
          <ac:chgData name="Khrystyna Pak" userId="S::kpak@worldbank.org::a5f294f2-0789-4883-8526-daac8f36f017" providerId="AD" clId="Web-{9696AAA6-CFF9-4644-9041-4640033BF612}" dt="2021-03-01T14:12:31.311" v="14"/>
          <ac:picMkLst>
            <pc:docMk/>
            <pc:sldMk cId="2638173625" sldId="281"/>
            <ac:picMk id="10" creationId="{B0C5A6C2-4522-4822-BDF3-44206EA5F860}"/>
          </ac:picMkLst>
        </pc:picChg>
      </pc:sldChg>
      <pc:sldChg chg="add del replId">
        <pc:chgData name="Khrystyna Pak" userId="S::kpak@worldbank.org::a5f294f2-0789-4883-8526-daac8f36f017" providerId="AD" clId="Web-{9696AAA6-CFF9-4644-9041-4640033BF612}" dt="2021-03-01T14:15:06.876" v="34"/>
        <pc:sldMkLst>
          <pc:docMk/>
          <pc:sldMk cId="685531090" sldId="298"/>
        </pc:sldMkLst>
      </pc:sldChg>
    </pc:docChg>
  </pc:docChgLst>
  <pc:docChgLst>
    <pc:chgData name="digishasinghal@gmail.com" userId="S::urn:spo:guest#digishasinghal@gmail.com::" providerId="AD" clId="Web-{7E2261F0-2A15-E093-49D1-BB277BA3A7BE}"/>
    <pc:docChg chg="modSld">
      <pc:chgData name="digishasinghal@gmail.com" userId="S::urn:spo:guest#digishasinghal@gmail.com::" providerId="AD" clId="Web-{7E2261F0-2A15-E093-49D1-BB277BA3A7BE}" dt="2021-02-25T12:37:36.025" v="57"/>
      <pc:docMkLst>
        <pc:docMk/>
      </pc:docMkLst>
      <pc:sldChg chg="modSp">
        <pc:chgData name="digishasinghal@gmail.com" userId="S::urn:spo:guest#digishasinghal@gmail.com::" providerId="AD" clId="Web-{7E2261F0-2A15-E093-49D1-BB277BA3A7BE}" dt="2021-02-25T12:37:36.025" v="57"/>
        <pc:sldMkLst>
          <pc:docMk/>
          <pc:sldMk cId="2308977422" sldId="276"/>
        </pc:sldMkLst>
        <pc:graphicFrameChg chg="mod modGraphic">
          <ac:chgData name="digishasinghal@gmail.com" userId="S::urn:spo:guest#digishasinghal@gmail.com::" providerId="AD" clId="Web-{7E2261F0-2A15-E093-49D1-BB277BA3A7BE}" dt="2021-02-25T12:37:36.025" v="57"/>
          <ac:graphicFrameMkLst>
            <pc:docMk/>
            <pc:sldMk cId="2308977422" sldId="276"/>
            <ac:graphicFrameMk id="5" creationId="{D9A7F6FB-247C-4B96-875D-D45818748E8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3/15/2021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4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68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4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0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5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7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7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7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4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5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urworldindata.org/policy-responses-cov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March 15, 2021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ea typeface="MS PGothic"/>
                <a:cs typeface="Arial"/>
              </a:rPr>
              <a:t>[Unless otherwise specified, data is as of March 12]</a:t>
            </a: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A808BD-A9A0-49DF-AB08-9A53971C2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14" y="5078370"/>
            <a:ext cx="2743200" cy="1577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37A7-4ADC-4969-87CE-E1646D5AA719}"/>
              </a:ext>
            </a:extLst>
          </p:cNvPr>
          <p:cNvSpPr txBox="1"/>
          <p:nvPr/>
        </p:nvSpPr>
        <p:spPr>
          <a:xfrm>
            <a:off x="9906000" y="5996152"/>
            <a:ext cx="15876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03/12/2021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EE87E920-8BFA-4575-939B-ABD69DABA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3" y="1309818"/>
            <a:ext cx="7641770" cy="54720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>
                <a:ea typeface="+mn-lt"/>
                <a:cs typeface="+mn-lt"/>
              </a:rPr>
              <a:t>Test positivity rate: total positive COVID-19 tests versus total tests conducted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750598" y="1356631"/>
            <a:ext cx="4395498" cy="49244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 test positivity rate of less than 5% is one criterion for informing adjusting of public health and social measures by WHO.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0"/>
          </a:p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following countries have testing rates above 5% indicating the need to increase testing and strengthen measures to slow transmission: </a:t>
            </a:r>
            <a:endParaRPr lang="en-US" dirty="0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Albania, Bosnia and Herzegovina, North Macedonia, Moldova, Montenegro, Poland, Serbia, and Ukraine have positive rates of above 20%;</a:t>
            </a:r>
          </a:p>
          <a:p>
            <a:pPr marL="400050" indent="-400050">
              <a:buAutoNum type="romanUcPeriod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 err="1">
                <a:latin typeface="Trebuchet MS"/>
                <a:ea typeface="MS PGothic"/>
                <a:cs typeface="Arial"/>
              </a:rPr>
              <a:t>Armenia,Bulgaria</a:t>
            </a:r>
            <a:r>
              <a:rPr lang="en-US" b="0" dirty="0">
                <a:latin typeface="Trebuchet MS"/>
                <a:ea typeface="MS PGothic"/>
                <a:cs typeface="Arial"/>
              </a:rPr>
              <a:t>, Croatia, Estonia, and Slovakia have positive rates of 10-20%;</a:t>
            </a:r>
            <a:endParaRPr lang="en-US" dirty="0"/>
          </a:p>
          <a:p>
            <a:pPr marL="400050" indent="-400050">
              <a:buAutoNum type="romanUcPeriod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Azerbaijan, Belarus, Czech Republic, Greece, Italy, Lithuania, and Turkey have positive test rates of 5-10%.</a:t>
            </a:r>
            <a:endParaRPr lang="en-US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B26289-1BC7-4EB8-84A9-F8D35C7089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96" y="5102700"/>
            <a:ext cx="722225" cy="9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6" y="445678"/>
            <a:ext cx="11437967" cy="5794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/>
              <a:t>Most recent two-week span: c</a:t>
            </a:r>
            <a:r>
              <a:rPr lang="en-US" b="1">
                <a:ea typeface="+mn-lt"/>
                <a:cs typeface="+mn-lt"/>
              </a:rPr>
              <a:t>hange in test positivity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936182" y="1306967"/>
            <a:ext cx="3255817" cy="39395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graph plots the test positivity rate the current week (March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(February 27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Over the past week, the test positivity rates in Greece increased from below 5% to above 5%. </a:t>
            </a:r>
          </a:p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Albania, Moldova and Serbia have recorded rates above 25% for two consecutive weeks.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7BB21-4CE0-EB4D-9F79-C742BBDED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966"/>
            <a:ext cx="8936182" cy="51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>
                <a:ea typeface="+mn-lt"/>
                <a:cs typeface="+mn-lt"/>
              </a:rPr>
              <a:t>Total COVID-19 vaccines administered per 100,000 population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13720" y="1440404"/>
            <a:ext cx="34567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chart plots the total vaccines administered per 100,000 population up until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Serbia (27,246), Turkey (12,918) and Lithuania (12,885) have administered the  highest number of vaccines per 100,000 population.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Armenia, Bosnia and Herzegovina, Georgia, Kosovo, Kyrgyz Republic, Montenegro, Tajikistan and Uzbekistan have no vaccination data available.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E4BCA-1152-4A4F-B460-F49D9BAC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918"/>
            <a:ext cx="8724127" cy="50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37" y="315979"/>
            <a:ext cx="9587009" cy="756707"/>
          </a:xfrm>
        </p:spPr>
        <p:txBody>
          <a:bodyPr/>
          <a:lstStyle/>
          <a:p>
            <a:r>
              <a:rPr lang="en-US" b="1">
                <a:ea typeface="+mn-lt"/>
                <a:cs typeface="+mn-lt"/>
              </a:rPr>
              <a:t>Spread of Coronavirus variants of concern amongst client countries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22467" y="1383593"/>
            <a:ext cx="5051961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This map shows the number of Coronavirus variants of concern (B1.1.7, B.1.351, P.1) present in the client countries up until March 5</a:t>
            </a:r>
            <a:r>
              <a:rPr lang="en-US" sz="1400" b="0" baseline="30000" dirty="0">
                <a:latin typeface="Trebuchet MS"/>
                <a:ea typeface="MS PGothic"/>
                <a:cs typeface="Calibri"/>
              </a:rPr>
              <a:t>th</a:t>
            </a:r>
            <a:r>
              <a:rPr lang="en-US" sz="1400" b="0" dirty="0">
                <a:latin typeface="Trebuchet MS"/>
                <a:ea typeface="MS PGothic"/>
                <a:cs typeface="Calibri"/>
              </a:rPr>
              <a:t>.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Variants of concern appear to be more infectious than other circulating Coronaviruses.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Coronaviruses from the B.1.1.7 lineage are thought to be roughly 50 percent more infectious as its transmissibility is greater 40%  with increase in virulence/mortality.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 B.1.351 has a transmissibility greater than 50%, with a potential for immune escape.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P.1, first found in Japan is a close relative of the B.1.351 lineage, and is also potentially associated with reinfections.</a:t>
            </a:r>
            <a:endParaRPr lang="en-US" sz="140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Spain (B1.1.7, B.1.351, P.1) has reported the three Coronavirus variants of concern.</a:t>
            </a:r>
            <a:endParaRPr lang="en-US" sz="1400" dirty="0"/>
          </a:p>
          <a:p>
            <a:pPr algn="just"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30765"/>
              </p:ext>
            </p:extLst>
          </p:nvPr>
        </p:nvGraphicFramePr>
        <p:xfrm>
          <a:off x="99507" y="5297083"/>
          <a:ext cx="11992986" cy="1184720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71546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10607040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27944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Total Variants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  <a:latin typeface="+mn-lt"/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51173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008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Uzbekistan, Tajikistan, Kyrgyz Republic, Turkmenistan, Armenia, Poland, Moldova, Turkey, Albania, Portugal, Italy, Azerbaijan. 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00A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Belarus, Ukraine, Lithuania, Latvia, Estonia, Bulgaria, Greece, Georgia, Cyprus, Bosnia and Herzegovina, North Macedonia, Serbia, Montenegro, Kosovo.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FA5F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Romania, Croatia, Finland.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>
                    <a:solidFill>
                      <a:srgbClr val="970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83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C13FA-189C-3D4A-BA63-C128BC229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715" y="1283694"/>
            <a:ext cx="6841285" cy="39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vaccine doses administered per 100 people in client countries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13720" y="1440404"/>
            <a:ext cx="3456791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 total vaccine doses administered per 100 people up until March 12th among client countries.</a:t>
            </a:r>
            <a:endParaRPr lang="en-US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Rate of vaccinations is highest in Serbia followed by Turkey and it is lowest in Kazakhstan.</a:t>
            </a:r>
            <a:endParaRPr lang="en-US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41F0E-D57B-A248-9606-01E9EA5D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4" y="1418795"/>
            <a:ext cx="8610752" cy="49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7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</a:rPr>
              <a:t>Total vaccine doses administered per 100 people in client countries</a:t>
            </a:r>
            <a:endParaRPr lang="en-US" b="1" dirty="0"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625266" y="1440404"/>
            <a:ext cx="3519328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tx1">
                  <a:lumMod val="90000"/>
                  <a:lumOff val="10000"/>
                </a:schemeClr>
              </a:solidFill>
              <a:latin typeface="Trebuchet MS"/>
              <a:ea typeface="MS PGothic"/>
              <a:cs typeface="Calibri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This chart plots the total vaccine doses administered per 100 people up until March 12th among client countries.</a:t>
            </a: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endParaRPr lang="en-US" b="0" dirty="0">
              <a:solidFill>
                <a:schemeClr val="accent4">
                  <a:lumMod val="90000"/>
                  <a:lumOff val="10000"/>
                </a:schemeClr>
              </a:solidFill>
              <a:latin typeface="Trebuchet MS"/>
              <a:cs typeface="Calibri" panose="020F0502020204030204" pitchFamily="34" charset="0"/>
            </a:endParaRPr>
          </a:p>
          <a:p>
            <a:pPr marL="285750" indent="-285750" algn="just">
              <a:buFont typeface="Arial,Sans-Serif" panose="020B0604020202020204" pitchFamily="34" charset="0"/>
              <a:buChar char="•"/>
            </a:pPr>
            <a:r>
              <a:rPr lang="en-US" b="0" dirty="0">
                <a:solidFill>
                  <a:schemeClr val="accent4">
                    <a:lumMod val="90000"/>
                    <a:lumOff val="10000"/>
                  </a:schemeClr>
                </a:solidFill>
                <a:latin typeface="Trebuchet MS"/>
                <a:ea typeface="MS PGothic"/>
                <a:cs typeface="Calibri"/>
              </a:rPr>
              <a:t>Rate of vaccinations is highest in Serbia followed by Turkey and it is lowest in Kazakhstan.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8D0B8-BD50-A448-A506-A1C4168D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8664"/>
            <a:ext cx="8635850" cy="49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5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D868DD-54F4-D642-8A43-6727D6A7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419" y="1295891"/>
            <a:ext cx="6871999" cy="3997399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352830"/>
              </p:ext>
            </p:extLst>
          </p:nvPr>
        </p:nvGraphicFramePr>
        <p:xfrm>
          <a:off x="10582" y="1295891"/>
          <a:ext cx="6551583" cy="2025749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84270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5228217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355549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Total cases 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0 - 1500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Kazakhstan, Uzbekistan, Tajikistan, Kyrgyz Republic, Finland.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1500 - 3000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/>
                        <a:t>Russian Federation, Greece, Azerbaijan.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3000 - 4000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Belarus, Ukraine, Bulgaria, Turkey.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4000 - 5000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Poland, Romania, Latvia, Albania, Cyprus, Bosnia and Herzegovina, Kosovo.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5000 - 6000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Armenia, Italy, North Macedonia.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6000 - 7000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Estonia, Croatia, 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8838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7000+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Moldova, Lithuania, Portugal, Georgia, Serbia, Montenegro.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48" y="290816"/>
            <a:ext cx="849898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Public health and social measures implemented in the region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0582" y="5165229"/>
            <a:ext cx="11986827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Croatia is working on bilateral agreements (Covid passports) to facilitate the crossing of its borders for those vaccinated against the novel coronavirus without the need to present a negative PCR test, in order to facilitate easier traffic during the tourist season.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In the last seven days 1,111 people per million inhabitants have received a positive coronavirus test result in Estonia, which is the highest figure in the world.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The Chinese government will provide Kyrgyzstan with free COVID-19 vaccines, Chinese Ambassador Du Dewen said during a meeting with Kyrgyz Foreign Minister Ruslan Kazakbaev.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latin typeface="Calibri" panose="020F0502020204030204" pitchFamily="34" charset="0"/>
                <a:cs typeface="Calibri" panose="020F0502020204030204" pitchFamily="34" charset="0"/>
              </a:rPr>
              <a:t>Ukraine has agreed on the supply of 500,000 doses of Indian-made COVISHIELD vaccine against COVID-19.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/>
              <a:t>Note: Boundaries were cleared by the World Bank Map Design </a:t>
            </a:r>
            <a:r>
              <a:rPr lang="en-US" sz="1000" b="0" dirty="0"/>
              <a:t>Cartography</a:t>
            </a:r>
            <a:r>
              <a:rPr lang="en-US" sz="1050" b="0" dirty="0"/>
              <a:t> and Map Clearance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D1A33-C022-7542-A830-D1A532EEE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" y="3321639"/>
            <a:ext cx="2996580" cy="1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3" y="256940"/>
            <a:ext cx="371223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Countries and data sources</a:t>
            </a:r>
            <a:endParaRPr lang="en-US" b="1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211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72520" y="1449350"/>
            <a:ext cx="637604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/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Cases and deaths: </a:t>
            </a:r>
            <a:r>
              <a:rPr lang="en-US" b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>
                <a:latin typeface="Trebuchet MS"/>
                <a:ea typeface="MS PGothic"/>
                <a:cs typeface="Arial"/>
              </a:rPr>
              <a:t> </a:t>
            </a:r>
          </a:p>
          <a:p>
            <a:pPr marL="800100" lvl="1" indent="-342900"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Testing: </a:t>
            </a:r>
            <a:r>
              <a:rPr lang="en-US" b="0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https://www.worldometers.info/coronavirus/</a:t>
            </a:r>
            <a:endParaRPr lang="en-US" b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>
                <a:latin typeface="Trebuchet MS"/>
                <a:ea typeface="MS PGothic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>
                <a:latin typeface="Trebuchet MS"/>
                <a:ea typeface="MS PGothic"/>
                <a:cs typeface="Arial"/>
              </a:rPr>
              <a:t>Variants: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>
                <a:latin typeface="Trebuchet MS"/>
                <a:ea typeface="MS PGothic"/>
                <a:cs typeface="Arial"/>
              </a:rPr>
              <a:t>https://cov-lineages.org/</a:t>
            </a:r>
            <a:r>
              <a:rPr lang="en-US" b="0" u="sng" err="1">
                <a:latin typeface="Trebuchet MS"/>
                <a:ea typeface="MS PGothic"/>
                <a:cs typeface="Arial"/>
              </a:rPr>
              <a:t>global_report.html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>
                <a:latin typeface="Trebuchet MS"/>
                <a:ea typeface="MS PGothic"/>
                <a:cs typeface="Arial"/>
              </a:rPr>
              <a:t>https://</a:t>
            </a:r>
            <a:r>
              <a:rPr lang="en-US" b="0" u="sng" err="1">
                <a:latin typeface="Trebuchet MS"/>
                <a:ea typeface="MS PGothic"/>
                <a:cs typeface="Arial"/>
              </a:rPr>
              <a:t>www.nytimes.com</a:t>
            </a:r>
            <a:r>
              <a:rPr lang="en-US" b="0" u="sng">
                <a:latin typeface="Trebuchet MS"/>
                <a:ea typeface="MS PGothic"/>
                <a:cs typeface="Arial"/>
              </a:rPr>
              <a:t>/interactive/2021/health/coronavirus-variant-</a:t>
            </a:r>
            <a:r>
              <a:rPr lang="en-US" b="0" u="sng" err="1">
                <a:latin typeface="Trebuchet MS"/>
                <a:ea typeface="MS PGothic"/>
                <a:cs typeface="Arial"/>
              </a:rPr>
              <a:t>tracker.html</a:t>
            </a:r>
            <a:endParaRPr lang="en-US" b="0" u="sng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>
                <a:ea typeface="MS PGothic"/>
                <a:cs typeface="Arial"/>
              </a:rPr>
              <a:t>Daily new COVID-19 cases by World Bank regions (all countries)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0D69C47D-159D-4EB5-A093-AC18E718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96310"/>
            <a:ext cx="8485414" cy="5558059"/>
          </a:xfrm>
          <a:prstGeom prst="rect">
            <a:avLst/>
          </a:prstGeom>
        </p:spPr>
      </p:pic>
      <p:pic>
        <p:nvPicPr>
          <p:cNvPr id="4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AF3BD5-BDD3-4B8B-AB2A-5752607ED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14" y="3759880"/>
            <a:ext cx="4267201" cy="23998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0FB3D9-F93F-4C1B-A53F-E76516508DFF}"/>
              </a:ext>
            </a:extLst>
          </p:cNvPr>
          <p:cNvSpPr/>
          <p:nvPr/>
        </p:nvSpPr>
        <p:spPr bwMode="auto">
          <a:xfrm>
            <a:off x="4533194" y="4350635"/>
            <a:ext cx="4745799" cy="257556"/>
          </a:xfrm>
          <a:prstGeom prst="rect">
            <a:avLst/>
          </a:prstGeom>
          <a:noFill/>
          <a:ln w="12700" cap="flat" cmpd="sng" algn="ctr">
            <a:solidFill>
              <a:srgbClr val="3CB3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3" y="229053"/>
            <a:ext cx="11139686" cy="7572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>
                <a:ea typeface="+mn-lt"/>
                <a:cs typeface="+mn-lt"/>
              </a:rPr>
              <a:t>Regional overview: 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COVID-19 cases, mortality, vaccination, and testing in client countries</a:t>
            </a:r>
            <a:endParaRPr lang="en-US" b="1"/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4CB04A-728B-4571-BC00-3AFD0237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94" y="1915886"/>
            <a:ext cx="2286000" cy="1735091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306C25-D3DF-4E2D-9A9E-4421FA62B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13" y="1815735"/>
            <a:ext cx="1826343" cy="18140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9F1238-455C-42F6-BB80-901D64FA9C42}"/>
              </a:ext>
            </a:extLst>
          </p:cNvPr>
          <p:cNvSpPr/>
          <p:nvPr/>
        </p:nvSpPr>
        <p:spPr bwMode="auto">
          <a:xfrm>
            <a:off x="425763" y="1372088"/>
            <a:ext cx="2116016" cy="4747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684DA-D9D7-4A7F-AB06-9FCE54F2ADEC}"/>
              </a:ext>
            </a:extLst>
          </p:cNvPr>
          <p:cNvSpPr/>
          <p:nvPr/>
        </p:nvSpPr>
        <p:spPr bwMode="auto">
          <a:xfrm>
            <a:off x="3208148" y="4109291"/>
            <a:ext cx="2633911" cy="160077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509,009 deaths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 + 15,090 (3%)</a:t>
            </a:r>
            <a:endParaRPr lang="en-US" dirty="0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190D50-CCA6-4670-9EE0-CE02F287BAA4}"/>
              </a:ext>
            </a:extLst>
          </p:cNvPr>
          <p:cNvSpPr/>
          <p:nvPr/>
        </p:nvSpPr>
        <p:spPr bwMode="auto">
          <a:xfrm>
            <a:off x="157362" y="4109292"/>
            <a:ext cx="2518502" cy="159377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24,169,864 cases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+ 777,545 (3%)</a:t>
            </a:r>
            <a:endParaRPr lang="en-US" dirty="0"/>
          </a:p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9D9C62-14CD-45A7-A1BE-FCF9C9DFAE4F}"/>
              </a:ext>
            </a:extLst>
          </p:cNvPr>
          <p:cNvSpPr/>
          <p:nvPr/>
        </p:nvSpPr>
        <p:spPr bwMode="auto">
          <a:xfrm>
            <a:off x="3509666" y="1385002"/>
            <a:ext cx="2116016" cy="474786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3F1718-0C70-4EC2-9E65-95765DA0E277}"/>
              </a:ext>
            </a:extLst>
          </p:cNvPr>
          <p:cNvSpPr/>
          <p:nvPr/>
        </p:nvSpPr>
        <p:spPr bwMode="auto">
          <a:xfrm>
            <a:off x="9460348" y="1385001"/>
            <a:ext cx="2116016" cy="474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TESTS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8445B-D816-4E7B-9EE5-A1B02B4B7B1A}"/>
              </a:ext>
            </a:extLst>
          </p:cNvPr>
          <p:cNvSpPr/>
          <p:nvPr/>
        </p:nvSpPr>
        <p:spPr bwMode="auto">
          <a:xfrm>
            <a:off x="9168536" y="4108022"/>
            <a:ext cx="3029380" cy="198468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328,308,951 tests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>
              <a:solidFill>
                <a:schemeClr val="accent6">
                  <a:lumMod val="75000"/>
                </a:schemeClr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 dirty="0">
              <a:latin typeface="Trebuchet MS"/>
              <a:ea typeface="MS PGothic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+ 10,310,375 (3%)</a:t>
            </a:r>
            <a:endParaRPr lang="en-US" dirty="0">
              <a:latin typeface="Trebuchet MS"/>
              <a:ea typeface="MS PGothic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A61E-5F4E-48CC-B6FC-EB7F72E4A8BB}"/>
              </a:ext>
            </a:extLst>
          </p:cNvPr>
          <p:cNvSpPr txBox="1"/>
          <p:nvPr/>
        </p:nvSpPr>
        <p:spPr>
          <a:xfrm>
            <a:off x="3280501" y="6232159"/>
            <a:ext cx="589608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Trebuchet MS"/>
                <a:ea typeface="MS PGothic"/>
                <a:cs typeface="Arial"/>
              </a:rPr>
              <a:t>Last week: 5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i="1" dirty="0">
                <a:latin typeface="Trebuchet MS"/>
                <a:ea typeface="MS PGothic"/>
                <a:cs typeface="Arial"/>
              </a:rPr>
              <a:t>- 12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i="1" dirty="0">
                <a:latin typeface="Trebuchet MS"/>
                <a:ea typeface="MS PGothic"/>
                <a:cs typeface="Arial"/>
              </a:rPr>
              <a:t>March 2021 </a:t>
            </a:r>
            <a:endParaRPr lang="en-US" dirty="0"/>
          </a:p>
        </p:txBody>
      </p:sp>
      <p:pic>
        <p:nvPicPr>
          <p:cNvPr id="4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B176A0BD-520D-4A39-AC14-382EDEC0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37" y="2172541"/>
            <a:ext cx="1238250" cy="12382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4ABD8B-8368-4013-8C98-24B41D8700D5}"/>
              </a:ext>
            </a:extLst>
          </p:cNvPr>
          <p:cNvSpPr/>
          <p:nvPr/>
        </p:nvSpPr>
        <p:spPr bwMode="auto">
          <a:xfrm>
            <a:off x="6426725" y="1385000"/>
            <a:ext cx="2116016" cy="474786"/>
          </a:xfrm>
          <a:prstGeom prst="roundRect">
            <a:avLst/>
          </a:prstGeom>
          <a:solidFill>
            <a:schemeClr val="accent5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VACCINATION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6BEBA-592F-4180-9B35-D139A137F0DF}"/>
              </a:ext>
            </a:extLst>
          </p:cNvPr>
          <p:cNvSpPr/>
          <p:nvPr/>
        </p:nvSpPr>
        <p:spPr bwMode="auto">
          <a:xfrm>
            <a:off x="6147158" y="4109290"/>
            <a:ext cx="2818265" cy="158848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44,998,403 doses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 + 6,720,856 (18%)</a:t>
            </a:r>
            <a:endParaRPr lang="en-US" dirty="0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EA34F1E4-3816-4190-8ACB-B158D9A927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82" y="1914137"/>
            <a:ext cx="2030362" cy="1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16984"/>
            <a:ext cx="10551107" cy="482126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Daily new COVID-19 cases and deaths in ECA region  (all countries)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1F6DD-C847-F044-9C2A-C57E60D70D2A}"/>
              </a:ext>
            </a:extLst>
          </p:cNvPr>
          <p:cNvSpPr txBox="1"/>
          <p:nvPr/>
        </p:nvSpPr>
        <p:spPr>
          <a:xfrm>
            <a:off x="6437829" y="1609687"/>
            <a:ext cx="5700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 dirty="0">
                <a:latin typeface="Trebuchet MS"/>
                <a:ea typeface="MS PGothic"/>
                <a:cs typeface="Arial"/>
              </a:rPr>
              <a:t>Countries in the region have passed the second wave, seeing cases and deaths to be falling.</a:t>
            </a:r>
            <a:endParaRPr lang="en-US" sz="2000" dirty="0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1DDE329F-4477-450A-A8D4-30BEE313E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" y="1355617"/>
            <a:ext cx="6179388" cy="4046126"/>
          </a:xfrm>
          <a:prstGeom prst="rect">
            <a:avLst/>
          </a:prstGeom>
        </p:spPr>
      </p:pic>
      <p:pic>
        <p:nvPicPr>
          <p:cNvPr id="6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BFC9CDB6-62FE-4D28-98EE-1BFEC6610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30" y="2980259"/>
            <a:ext cx="5704936" cy="3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125" y="253776"/>
            <a:ext cx="3463134" cy="6527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>
                <a:ea typeface="+mn-lt"/>
                <a:cs typeface="+mn-lt"/>
              </a:rPr>
              <a:t>Country-level: </a:t>
            </a:r>
            <a:br>
              <a:rPr lang="en-US" b="1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cases, mortality and testing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8273965" y="1258262"/>
            <a:ext cx="3921537" cy="563231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Cases per 100,000 population range from 146 in Tajikistan to 13,277 in Montenegro. </a:t>
            </a:r>
            <a:endParaRPr lang="en-US" dirty="0"/>
          </a:p>
          <a:p>
            <a:pPr>
              <a:buFont typeface="Arial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 fatality rates remain below 4.5% in all client countries.</a:t>
            </a:r>
            <a:endParaRPr lang="en-US" dirty="0"/>
          </a:p>
          <a:p>
            <a:pPr>
              <a:buFont typeface="Arial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There is significant variation in testing rates per 100,000 population from 4,143 in Uzbekistan to 287,933 in Cyprus.</a:t>
            </a:r>
            <a:endParaRPr lang="en-US" dirty="0"/>
          </a:p>
          <a:p>
            <a:pPr>
              <a:buFont typeface="Arial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</a:t>
            </a:r>
            <a:r>
              <a:rPr lang="en-US" b="0" dirty="0">
                <a:latin typeface="Trebuchet MS"/>
                <a:ea typeface="MS PGothic"/>
                <a:cs typeface="Arial"/>
              </a:rPr>
              <a:t>he test positivity rate ranges from 1.6% in Cyprus to 27.2% in Montenegro.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 vaccination per 100,000 population ranges from 114 in Ukraine to 27,246 in Serbia.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* Data on vaccination number for </a:t>
            </a:r>
            <a:endParaRPr lang="en-US" sz="800" b="0"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Belarus is the latest available, specifically as of February 18, 2021</a:t>
            </a:r>
            <a:endParaRPr lang="en-US" dirty="0"/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Kazakhstan is the latest available, specifically as of February 24, 2021</a:t>
            </a:r>
            <a:endParaRPr lang="en-US" sz="800" b="0" dirty="0"/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Cyprus is the latest available, specifically as of March 7,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Croatia is the latest available, specifically as of March 8, 2021</a:t>
            </a:r>
            <a:endParaRPr lang="en-US" dirty="0"/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Albania is the latest available, specifically as of March 10, 2021</a:t>
            </a:r>
            <a:endParaRPr lang="en-US"/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Estonia, Spain is the latest available, specifically as of March 11, 2021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BAC9E1-3390-41BC-82DD-9FE1C9DC1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142599"/>
              </p:ext>
            </p:extLst>
          </p:nvPr>
        </p:nvGraphicFramePr>
        <p:xfrm>
          <a:off x="101165" y="66288"/>
          <a:ext cx="8045861" cy="67085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9913">
                  <a:extLst>
                    <a:ext uri="{9D8B030D-6E8A-4147-A177-3AD203B41FA5}">
                      <a16:colId xmlns:a16="http://schemas.microsoft.com/office/drawing/2014/main" val="2333925302"/>
                    </a:ext>
                  </a:extLst>
                </a:gridCol>
                <a:gridCol w="886687">
                  <a:extLst>
                    <a:ext uri="{9D8B030D-6E8A-4147-A177-3AD203B41FA5}">
                      <a16:colId xmlns:a16="http://schemas.microsoft.com/office/drawing/2014/main" val="1899657239"/>
                    </a:ext>
                  </a:extLst>
                </a:gridCol>
                <a:gridCol w="1100148">
                  <a:extLst>
                    <a:ext uri="{9D8B030D-6E8A-4147-A177-3AD203B41FA5}">
                      <a16:colId xmlns:a16="http://schemas.microsoft.com/office/drawing/2014/main" val="2373763355"/>
                    </a:ext>
                  </a:extLst>
                </a:gridCol>
                <a:gridCol w="1100148">
                  <a:extLst>
                    <a:ext uri="{9D8B030D-6E8A-4147-A177-3AD203B41FA5}">
                      <a16:colId xmlns:a16="http://schemas.microsoft.com/office/drawing/2014/main" val="2112913346"/>
                    </a:ext>
                  </a:extLst>
                </a:gridCol>
                <a:gridCol w="1100148">
                  <a:extLst>
                    <a:ext uri="{9D8B030D-6E8A-4147-A177-3AD203B41FA5}">
                      <a16:colId xmlns:a16="http://schemas.microsoft.com/office/drawing/2014/main" val="663960413"/>
                    </a:ext>
                  </a:extLst>
                </a:gridCol>
                <a:gridCol w="1067308">
                  <a:extLst>
                    <a:ext uri="{9D8B030D-6E8A-4147-A177-3AD203B41FA5}">
                      <a16:colId xmlns:a16="http://schemas.microsoft.com/office/drawing/2014/main" val="1122577547"/>
                    </a:ext>
                  </a:extLst>
                </a:gridCol>
                <a:gridCol w="1231509">
                  <a:extLst>
                    <a:ext uri="{9D8B030D-6E8A-4147-A177-3AD203B41FA5}">
                      <a16:colId xmlns:a16="http://schemas.microsoft.com/office/drawing/2014/main" val="4167281067"/>
                    </a:ext>
                  </a:extLst>
                </a:gridCol>
              </a:tblGrid>
              <a:tr h="39721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Client countries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Cases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Deaths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Tests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Vaccines per 100,000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Case Fatality Rate, %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Test Positivity Rate, %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953982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Albania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4,069 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17,752 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757 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5319806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Armenia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5,973 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109.4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26,115 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017364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Azerbaijan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2,374 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26,921 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4,409 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062006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Belarus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3,190 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54,223 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223 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900795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Bosnia and Herzegovina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4,066 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155.8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20,106 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20.2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9389263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Bulgaria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3,968 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161.1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26,433 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4,843 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2895184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Croatia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6,107 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138.1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34,952 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6,488 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205109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Cyprus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4,439 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287,933 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11,334 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009762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Czech Republic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12,876 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213.8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90,383 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9,840 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14.5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8920291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Estonia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6,192 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77,724 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12,167 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0859893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Finland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1,179 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14.2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64,875 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11,755 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849868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Georgia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7,357 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97.4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80,243 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2005750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Greece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2,024 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65.1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54,609 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11,694 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4275846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Italy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5,261 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168.3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73,929 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10,692 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632424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Kazakhstan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1,457 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43,122 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4498421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Kosovo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4,236 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94.0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NR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234541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Kyrgyzstan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1,359 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23.2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12,337 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217820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Latvia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4,926 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92.6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88,355 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5,103 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7623455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Lithuania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7,507 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123.9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81,389 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12,885 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5019198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North Macedonia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5,348 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157.9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27,258 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19.9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7326806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Moldova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7,529 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158.8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28,779 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348 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26.5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0679571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Montenegro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13,277 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179.5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49,498 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542 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9199112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Poland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4,868 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121.7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27,796 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11,691 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8857676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Portugal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7,913 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162.0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82,526 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10,839 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9.6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5530670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Romania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4,380 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110.0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34,831 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10,658 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757794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Russia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2,944 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61.1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78,474 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5,074 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2118080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Serbia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7,294 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67.1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45,220 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27,246 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16.4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0615583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Slovakia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6,121 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153.0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40,292 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10,949 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2.5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6431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Spain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6,759 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153.4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85,546 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11,365 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0392199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Tajikistan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146 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0.7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NR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284384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Turkey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3,428 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35.3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42,242 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12,918 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8.2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8022173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Ukraine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3,554 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70.3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17,508 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114 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2.0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19.9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7897333"/>
                  </a:ext>
                </a:extLst>
              </a:tr>
              <a:tr h="191252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Uzbekistan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242 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1.9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4,143 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 NR 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0.8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5.8</a:t>
                      </a:r>
                      <a:endParaRPr lang="en-US" sz="12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54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99" y="286926"/>
            <a:ext cx="5583838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Total cases and deaths in client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6192781" y="1320720"/>
            <a:ext cx="594413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highest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 Cases: Russia (4.321 M), Spain (3.183 M), Italy (3.175 M), Turkey (2.850 M), Poland (1.868 M).</a:t>
            </a:r>
            <a:endParaRPr lang="en-US" dirty="0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Italy (101,564), Russia (89,701), Spain (72,258), Poland (46,724), Ukraine (29,434).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CFE26-A35F-41E4-9ACE-6E3D60531751}"/>
              </a:ext>
            </a:extLst>
          </p:cNvPr>
          <p:cNvSpPr txBox="1"/>
          <p:nvPr/>
        </p:nvSpPr>
        <p:spPr>
          <a:xfrm>
            <a:off x="71173" y="5367920"/>
            <a:ext cx="59793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lowest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Cases: Tajikistan (13,308), Cyprus (38,879), Finland (65,315), Kosovo (76,070), Uzbekistan (80,392).</a:t>
            </a:r>
            <a:endParaRPr lang="en-US" dirty="0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Tajikistan (90), Cyprus (238), Uzbekistan (622), Estonia (695), Finland (786). </a:t>
            </a:r>
            <a:endParaRPr lang="en-US" dirty="0"/>
          </a:p>
        </p:txBody>
      </p:sp>
      <p:pic>
        <p:nvPicPr>
          <p:cNvPr id="3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6BBE6A7-C685-4BDE-9A08-ACC27CD2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" y="1317992"/>
            <a:ext cx="6033104" cy="4052681"/>
          </a:xfrm>
          <a:prstGeom prst="rect">
            <a:avLst/>
          </a:prstGeom>
        </p:spPr>
      </p:pic>
      <p:pic>
        <p:nvPicPr>
          <p:cNvPr id="6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23E23672-0029-4E09-A182-21FAC1BFF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306" y="2892837"/>
            <a:ext cx="5900056" cy="39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9" y="268032"/>
            <a:ext cx="11674287" cy="756707"/>
          </a:xfrm>
        </p:spPr>
        <p:txBody>
          <a:bodyPr/>
          <a:lstStyle/>
          <a:p>
            <a:pPr algn="ctr"/>
            <a:r>
              <a:rPr lang="en-US" b="1" dirty="0">
                <a:ea typeface="MS PGothic"/>
              </a:rPr>
              <a:t>Rolling 7-day average of new cases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277812" y="1406352"/>
            <a:ext cx="2880781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​This chart plots the 7-day average of new cases between 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contributions of Poland and Italy have been increasing relative to the other countries.</a:t>
            </a:r>
          </a:p>
          <a:p>
            <a:pPr marL="285750" indent="-285750" algn="just"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B6FA9-F0FA-4228-BA5E-0D77F005D60A}"/>
              </a:ext>
            </a:extLst>
          </p:cNvPr>
          <p:cNvSpPr txBox="1"/>
          <p:nvPr/>
        </p:nvSpPr>
        <p:spPr>
          <a:xfrm>
            <a:off x="632749" y="6380946"/>
            <a:ext cx="7585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Note: Given the spike in case reporting on Monday, we re-distribute equally across Saturday, Sunday, and Monday in this case.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FC5611-9107-E946-B8A9-7DC258287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"/>
          <a:stretch/>
        </p:blipFill>
        <p:spPr>
          <a:xfrm>
            <a:off x="0" y="1284908"/>
            <a:ext cx="9361480" cy="50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36" y="300424"/>
            <a:ext cx="920862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Most recent two-week span: percent increase in total cases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7442904" y="1342665"/>
            <a:ext cx="4583451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shows the % change in the total cases in the current week (March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(February 27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March 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(14%), Greece (8%) and Finland(7%) have recorded the highest percentage increases in total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has recorded percentage increase above 10% for three consecutive weeks.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D2B087-A978-1B4D-8D93-3F991D27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60727"/>
              </p:ext>
            </p:extLst>
          </p:nvPr>
        </p:nvGraphicFramePr>
        <p:xfrm>
          <a:off x="111833" y="5167098"/>
          <a:ext cx="11692229" cy="121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18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1356924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9784121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4764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Percent Increase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Countries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3CB37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 - 5%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Kazakhstan, Uzbekistan, Russian Federation, Tajikistan, Kyrgyz Republic, Armenia, Belarus, Ukraine, Moldova, Romania, Lithuania, Latvia, Turkey, Albania, Croatia, Portugal, Spain, Azerbaijan, Georgia, Bosnia and Herzegovina, North Macedonia.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 - 10%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Poland, Bulgaria, Greece, Italy, Finland, Cyprus, Serbia, Montenegro, Kosovo.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193210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DC14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 &gt; =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Estonia.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4375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14F20A4-7771-B44C-8624-74A4134D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8" y="1303657"/>
            <a:ext cx="6975898" cy="37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8A4AC-D1E8-144D-B3B9-B4865B02A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081"/>
            <a:ext cx="9279685" cy="4961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5" y="293478"/>
            <a:ext cx="10405640" cy="756707"/>
          </a:xfrm>
        </p:spPr>
        <p:txBody>
          <a:bodyPr/>
          <a:lstStyle/>
          <a:p>
            <a:r>
              <a:rPr lang="en-US" b="1">
                <a:ea typeface="MS PGothic"/>
                <a:cs typeface="+mn-lt"/>
              </a:rPr>
              <a:t>Relative contributions of the 10 client countries with highest case incidence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8509298" y="3069365"/>
            <a:ext cx="3682701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  <a:r>
              <a:rPr lang="en-US" b="0" dirty="0"/>
              <a:t>This chart plots the proportion of new cases of the total cases in the region between </a:t>
            </a:r>
            <a:r>
              <a:rPr lang="en-US" b="0" dirty="0">
                <a:latin typeface="Trebuchet MS"/>
                <a:ea typeface="MS PGothic"/>
                <a:cs typeface="Arial"/>
              </a:rPr>
              <a:t>January 1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st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March 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/>
              <a:t>among countries with the highest levels of case incidence.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/>
              <a:t>The 7-day rolling average is computed to adjust for variation in reporting.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contribution of cases in Ukraine, Poland and Italy is increasing.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720334-F87E-48C1-8076-538680DA559E}">
  <ds:schemaRefs>
    <ds:schemaRef ds:uri="0c867391-8214-4b58-86b3-de07547409f9"/>
    <ds:schemaRef ds:uri="fddef6a8-5936-4909-96e0-2ad7a6b17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647F6D5-DC98-493A-80CC-C92B3E3F56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1036</TotalTime>
  <Words>2033</Words>
  <Application>Microsoft Office PowerPoint</Application>
  <PresentationFormat>Widescreen</PresentationFormat>
  <Paragraphs>455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WBG-Any_Logo-Cobranded</vt:lpstr>
      <vt:lpstr>Full Page Interior</vt:lpstr>
      <vt:lpstr>COVID-19 MONITOR  Europe and central Asia</vt:lpstr>
      <vt:lpstr>Daily new COVID-19 cases by World Bank regions (all countries)</vt:lpstr>
      <vt:lpstr>Regional overview:  COVID-19 cases, mortality, vaccination, and testing in client countries</vt:lpstr>
      <vt:lpstr>Daily new COVID-19 cases and deaths in ECA region  (all countries)</vt:lpstr>
      <vt:lpstr>Country-level:  cases, mortality and testing</vt:lpstr>
      <vt:lpstr>Total cases and deaths in client countries</vt:lpstr>
      <vt:lpstr>Rolling 7-day average of new cases</vt:lpstr>
      <vt:lpstr>Most recent two-week span: percent increase in total cases</vt:lpstr>
      <vt:lpstr>Relative contributions of the 10 client countries with highest case incidence</vt:lpstr>
      <vt:lpstr>Test positivity rate: total positive COVID-19 tests versus total tests conducted</vt:lpstr>
      <vt:lpstr>Most recent two-week span: change in test positivity rate</vt:lpstr>
      <vt:lpstr>Total COVID-19 vaccines administered per 100,000 population</vt:lpstr>
      <vt:lpstr>Spread of Coronavirus variants of concern amongst client countries</vt:lpstr>
      <vt:lpstr>Total vaccine doses administered per 100 people in client countries</vt:lpstr>
      <vt:lpstr>Total vaccine doses administered per 100 people in client countries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Microsoft Office User</cp:lastModifiedBy>
  <cp:revision>289</cp:revision>
  <dcterms:created xsi:type="dcterms:W3CDTF">2020-05-04T13:50:45Z</dcterms:created>
  <dcterms:modified xsi:type="dcterms:W3CDTF">2021-03-15T13:01:08Z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